
<file path=[Content_Types].xml><?xml version="1.0" encoding="utf-8"?>
<Types xmlns="http://schemas.openxmlformats.org/package/2006/content-types">
  <Default Extension="jpeg" ContentType="image/jpeg"/>
  <Default Extension="JPG" ContentType="image/.jpg"/>
  <Default Extension="png" ContentType="image/png"/>
  <Default Extension="emf" ContentType="image/x-emf"/>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diagrams/colors1.xml" ContentType="application/vnd.openxmlformats-officedocument.drawingml.diagramColors+xml"/>
  <Override PartName="/ppt/diagrams/data1.xml" ContentType="application/vnd.openxmlformats-officedocument.drawingml.diagramData+xml"/>
  <Override PartName="/ppt/diagrams/drawing1.xml" ContentType="application/vnd.ms-office.drawingml.diagramDrawing+xml"/>
  <Override PartName="/ppt/diagrams/layout1.xml" ContentType="application/vnd.openxmlformats-officedocument.drawingml.diagramLayout+xml"/>
  <Override PartName="/ppt/diagrams/quickStyle1.xml" ContentType="application/vnd.openxmlformats-officedocument.drawingml.diagramStyle+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handoutMasterIdLst>
    <p:handoutMasterId r:id="rId31"/>
  </p:handoutMasterIdLst>
  <p:sldIdLst>
    <p:sldId id="1306" r:id="rId3"/>
    <p:sldId id="1626" r:id="rId5"/>
    <p:sldId id="1628" r:id="rId6"/>
    <p:sldId id="2080" r:id="rId7"/>
    <p:sldId id="2082" r:id="rId8"/>
    <p:sldId id="2083" r:id="rId9"/>
    <p:sldId id="2193" r:id="rId10"/>
    <p:sldId id="2147" r:id="rId11"/>
    <p:sldId id="2117" r:id="rId12"/>
    <p:sldId id="2194" r:id="rId13"/>
    <p:sldId id="2176" r:id="rId14"/>
    <p:sldId id="2195" r:id="rId15"/>
    <p:sldId id="2119" r:id="rId16"/>
    <p:sldId id="2177" r:id="rId17"/>
    <p:sldId id="2196" r:id="rId18"/>
    <p:sldId id="2092" r:id="rId19"/>
    <p:sldId id="2179" r:id="rId20"/>
    <p:sldId id="2197" r:id="rId21"/>
    <p:sldId id="2182" r:id="rId22"/>
    <p:sldId id="2183" r:id="rId23"/>
    <p:sldId id="2100" r:id="rId24"/>
    <p:sldId id="2148" r:id="rId25"/>
    <p:sldId id="2106" r:id="rId26"/>
    <p:sldId id="2186" r:id="rId27"/>
    <p:sldId id="2107" r:id="rId28"/>
    <p:sldId id="2108" r:id="rId29"/>
    <p:sldId id="1627" r:id="rId30"/>
  </p:sldIdLst>
  <p:sldSz cx="12192000" cy="6858000"/>
  <p:notesSz cx="6858000" cy="9144000"/>
  <p:custDataLst>
    <p:tags r:id="rId36"/>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dministrator" initials="A" lastIdx="2" clrIdx="0"/>
  <p:cmAuthor id="2" name="zhouj" initials="z" lastIdx="12" clrIdx="1"/>
  <p:cmAuthor id="5" name="作者" initials="A" lastIdx="0" clrIdx="2"/>
</p:cmAuthorLst>
</file>

<file path=ppt/presProps.xml><?xml version="1.0" encoding="utf-8"?>
<p:presentationPr xmlns:a="http://schemas.openxmlformats.org/drawingml/2006/main" xmlns:r="http://schemas.openxmlformats.org/officeDocument/2006/relationships" xmlns:p="http://schemas.openxmlformats.org/presentationml/2006/main">
  <p:showPr>
    <p:present/>
    <p:sldAll/>
  </p:showPr>
  <p:clrMru>
    <a:srgbClr val="ED7D31"/>
    <a:srgbClr val="EE8C51"/>
    <a:srgbClr val="FF3F2B"/>
    <a:srgbClr val="1020FC"/>
    <a:srgbClr val="CAC9C8"/>
    <a:srgbClr val="2D4E98"/>
    <a:srgbClr val="404040"/>
    <a:srgbClr val="3C5CE8"/>
    <a:srgbClr val="141FF1"/>
    <a:srgbClr val="0070C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99" d="100"/>
          <a:sy n="99" d="100"/>
        </p:scale>
        <p:origin x="108" y="270"/>
      </p:cViewPr>
      <p:guideLst>
        <p:guide orient="horz" pos="1971"/>
        <p:guide pos="3828"/>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6" Type="http://schemas.openxmlformats.org/officeDocument/2006/relationships/tags" Target="tags/tag50.xml"/><Relationship Id="rId35" Type="http://schemas.openxmlformats.org/officeDocument/2006/relationships/commentAuthors" Target="commentAuthors.xml"/><Relationship Id="rId34" Type="http://schemas.openxmlformats.org/officeDocument/2006/relationships/tableStyles" Target="tableStyles.xml"/><Relationship Id="rId33" Type="http://schemas.openxmlformats.org/officeDocument/2006/relationships/viewProps" Target="viewProps.xml"/><Relationship Id="rId32" Type="http://schemas.openxmlformats.org/officeDocument/2006/relationships/presProps" Target="presProps.xml"/><Relationship Id="rId31" Type="http://schemas.openxmlformats.org/officeDocument/2006/relationships/handoutMaster" Target="handoutMasters/handoutMaster1.xml"/><Relationship Id="rId30" Type="http://schemas.openxmlformats.org/officeDocument/2006/relationships/slide" Target="slides/slide27.xml"/><Relationship Id="rId3" Type="http://schemas.openxmlformats.org/officeDocument/2006/relationships/slide" Target="slides/slide1.xml"/><Relationship Id="rId29" Type="http://schemas.openxmlformats.org/officeDocument/2006/relationships/slide" Target="slides/slide26.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colorsDef>
</file>

<file path=ppt/diagrams/data1.xml><?xml version="1.0" encoding="utf-8"?>
<dgm:dataModel xmlns:dgm="http://schemas.openxmlformats.org/drawingml/2006/diagram" xmlns:a="http://schemas.openxmlformats.org/drawingml/2006/main">
  <dgm:ptLst>
    <dgm:pt modelId="{0F9C1A87-648F-4FA3-8298-F7FF69248063}" type="doc">
      <dgm:prSet loTypeId="process" loCatId="process" qsTypeId="urn:microsoft.com/office/officeart/2005/8/quickstyle/simple4" qsCatId="simple" csTypeId="urn:microsoft.com/office/officeart/2005/8/colors/colorful1" csCatId="accent1" phldr="0"/>
      <dgm:spPr/>
    </dgm:pt>
    <dgm:pt modelId="{220DFBB3-6A2B-48E2-96FE-229E7135E226}">
      <dgm:prSet phldrT="[文本]" phldr="0" custT="0"/>
      <dgm:spPr/>
      <dgm:t>
        <a:bodyPr vert="horz" wrap="square"/>
        <a:p>
          <a:pPr>
            <a:lnSpc>
              <a:spcPct val="100000"/>
            </a:lnSpc>
            <a:spcBef>
              <a:spcPct val="0"/>
            </a:spcBef>
            <a:spcAft>
              <a:spcPct val="35000"/>
            </a:spcAft>
          </a:pPr>
          <a:r>
            <a:rPr lang="zh-CN" altLang="en-US"/>
            <a:t>申请</a:t>
          </a:r>
          <a:r>
            <a:rPr lang="zh-CN" altLang="en-US"/>
            <a:t/>
          </a:r>
          <a:endParaRPr lang="zh-CN" altLang="en-US"/>
        </a:p>
      </dgm:t>
    </dgm:pt>
    <dgm:pt modelId="{6799A159-375E-48BE-AABD-9A2FE821DAF2}" cxnId="{C0D6DB99-9973-4BC0-A414-DFBA6019AB9C}" type="parTrans">
      <dgm:prSet/>
      <dgm:spPr/>
    </dgm:pt>
    <dgm:pt modelId="{3E8FE182-047D-4DBF-B997-A26D7EF167CE}" cxnId="{C0D6DB99-9973-4BC0-A414-DFBA6019AB9C}" type="sibTrans">
      <dgm:prSet/>
      <dgm:spPr/>
    </dgm:pt>
    <dgm:pt modelId="{2BAA06EE-C86F-49AF-99BB-79BA0A7024A5}">
      <dgm:prSet phldrT="[文本]" phldr="0" custT="0"/>
      <dgm:spPr/>
      <dgm:t>
        <a:bodyPr vert="horz" wrap="square"/>
        <a:p>
          <a:pPr>
            <a:lnSpc>
              <a:spcPct val="100000"/>
            </a:lnSpc>
            <a:spcBef>
              <a:spcPct val="0"/>
            </a:spcBef>
            <a:spcAft>
              <a:spcPct val="35000"/>
            </a:spcAft>
          </a:pPr>
          <a:r>
            <a:rPr lang="zh-CN" altLang="en-US"/>
            <a:t>审查</a:t>
          </a:r>
          <a:r>
            <a:rPr lang="zh-CN" altLang="en-US"/>
            <a:t/>
          </a:r>
          <a:endParaRPr lang="zh-CN" altLang="en-US"/>
        </a:p>
      </dgm:t>
    </dgm:pt>
    <dgm:pt modelId="{A5CFD625-30CE-461F-8B81-D06F77FA42EF}" cxnId="{35AF678D-C387-4638-8D2E-B6F50B461EE2}" type="parTrans">
      <dgm:prSet/>
      <dgm:spPr/>
    </dgm:pt>
    <dgm:pt modelId="{C409FDE6-5B12-4918-B71D-6D01D512B111}" cxnId="{35AF678D-C387-4638-8D2E-B6F50B461EE2}" type="sibTrans">
      <dgm:prSet/>
      <dgm:spPr/>
    </dgm:pt>
    <dgm:pt modelId="{F3610FD5-CB40-4155-A302-E1ED46CA7965}">
      <dgm:prSet phldrT="[文本]" phldr="0" custT="0"/>
      <dgm:spPr/>
      <dgm:t>
        <a:bodyPr vert="horz" wrap="square"/>
        <a:p>
          <a:pPr>
            <a:lnSpc>
              <a:spcPct val="100000"/>
            </a:lnSpc>
            <a:spcBef>
              <a:spcPct val="0"/>
            </a:spcBef>
            <a:spcAft>
              <a:spcPct val="35000"/>
            </a:spcAft>
          </a:pPr>
          <a:r>
            <a:rPr lang="zh-CN" altLang="en-US"/>
            <a:t>论证</a:t>
          </a:r>
          <a:r>
            <a:rPr lang="zh-CN" altLang="en-US"/>
            <a:t/>
          </a:r>
          <a:endParaRPr lang="zh-CN" altLang="en-US"/>
        </a:p>
      </dgm:t>
    </dgm:pt>
    <dgm:pt modelId="{5412155B-9E11-4BF1-82F9-EADF6AFF0F60}" cxnId="{6D04CF09-BCBA-4233-B10B-DEF9FD5426CA}" type="parTrans">
      <dgm:prSet/>
      <dgm:spPr/>
    </dgm:pt>
    <dgm:pt modelId="{0E659347-3E53-4D9E-9630-9B59FF0356FD}" cxnId="{6D04CF09-BCBA-4233-B10B-DEF9FD5426CA}" type="sibTrans">
      <dgm:prSet/>
      <dgm:spPr/>
    </dgm:pt>
    <dgm:pt modelId="{D6ABD1DA-9687-47A6-BFDD-E910469C38E0}">
      <dgm:prSet phldr="0" custT="0"/>
      <dgm:spPr/>
      <dgm:t>
        <a:bodyPr vert="horz" wrap="square"/>
        <a:p>
          <a:pPr>
            <a:lnSpc>
              <a:spcPct val="100000"/>
            </a:lnSpc>
            <a:spcBef>
              <a:spcPct val="0"/>
            </a:spcBef>
            <a:spcAft>
              <a:spcPct val="35000"/>
            </a:spcAft>
          </a:pPr>
          <a:r>
            <a:rPr lang="zh-CN"/>
            <a:t>审批</a:t>
          </a:r>
          <a:r>
            <a:rPr lang="zh-CN"/>
            <a:t/>
          </a:r>
          <a:endParaRPr lang="zh-CN"/>
        </a:p>
      </dgm:t>
    </dgm:pt>
    <dgm:pt modelId="{FD775B34-EDF2-41B0-A97D-7EBD1087BD0B}" cxnId="{07BCA73F-E14B-4EE9-A127-EBD01B56FAE5}" type="parTrans">
      <dgm:prSet/>
      <dgm:spPr/>
    </dgm:pt>
    <dgm:pt modelId="{7A5E347B-D3A4-4EE4-B058-49E801724F95}" cxnId="{07BCA73F-E14B-4EE9-A127-EBD01B56FAE5}" type="sibTrans">
      <dgm:prSet/>
      <dgm:spPr/>
    </dgm:pt>
    <dgm:pt modelId="{5F098905-2E34-4226-9F3D-98A71F71701C}">
      <dgm:prSet phldr="0" custT="0"/>
      <dgm:spPr/>
      <dgm:t>
        <a:bodyPr vert="horz" wrap="square"/>
        <a:p>
          <a:pPr>
            <a:lnSpc>
              <a:spcPct val="100000"/>
            </a:lnSpc>
            <a:spcBef>
              <a:spcPct val="0"/>
            </a:spcBef>
            <a:spcAft>
              <a:spcPct val="35000"/>
            </a:spcAft>
          </a:pPr>
          <a:r>
            <a:rPr lang="zh-CN"/>
            <a:t>实施</a:t>
          </a:r>
          <a:r>
            <a:rPr lang="zh-CN"/>
            <a:t/>
          </a:r>
          <a:endParaRPr lang="zh-CN"/>
        </a:p>
      </dgm:t>
    </dgm:pt>
    <dgm:pt modelId="{1A642435-F62F-498B-915A-7AFA35384F97}" cxnId="{18F5AB15-FB6F-4C28-AA0B-FCB0D0F795B7}" type="parTrans">
      <dgm:prSet/>
      <dgm:spPr/>
    </dgm:pt>
    <dgm:pt modelId="{D4433BCB-7F9E-486E-AC18-648C91AFEAEC}" cxnId="{18F5AB15-FB6F-4C28-AA0B-FCB0D0F795B7}" type="sibTrans">
      <dgm:prSet/>
      <dgm:spPr/>
    </dgm:pt>
    <dgm:pt modelId="{FF5EBCE2-33A1-4410-8CCE-241621ACBF4A}" type="pres">
      <dgm:prSet presAssocID="{0F9C1A87-648F-4FA3-8298-F7FF69248063}" presName="CompostProcess" presStyleCnt="0">
        <dgm:presLayoutVars>
          <dgm:dir/>
          <dgm:resizeHandles val="exact"/>
        </dgm:presLayoutVars>
      </dgm:prSet>
      <dgm:spPr/>
    </dgm:pt>
    <dgm:pt modelId="{5C766BF9-8E89-4CF9-B19C-78006AB9D0FF}" type="pres">
      <dgm:prSet presAssocID="{0F9C1A87-648F-4FA3-8298-F7FF69248063}" presName="arrow" presStyleLbl="bgShp" presStyleIdx="0" presStyleCnt="1"/>
      <dgm:spPr/>
    </dgm:pt>
    <dgm:pt modelId="{44C3D485-6283-4E5E-8A42-8B1B6385595E}" type="pres">
      <dgm:prSet presAssocID="{0F9C1A87-648F-4FA3-8298-F7FF69248063}" presName="linearProcess" presStyleCnt="0"/>
      <dgm:spPr/>
    </dgm:pt>
    <dgm:pt modelId="{88977C2E-9DA8-43F7-869A-FA4A7946B9D0}" type="pres">
      <dgm:prSet presAssocID="{220DFBB3-6A2B-48E2-96FE-229E7135E226}" presName="textNode" presStyleLbl="node1" presStyleIdx="0" presStyleCnt="5">
        <dgm:presLayoutVars>
          <dgm:bulletEnabled val="1"/>
        </dgm:presLayoutVars>
      </dgm:prSet>
      <dgm:spPr/>
    </dgm:pt>
    <dgm:pt modelId="{409696F9-775D-4DF9-8C31-B566981A86A8}" type="pres">
      <dgm:prSet presAssocID="{3E8FE182-047D-4DBF-B997-A26D7EF167CE}" presName="sibTrans" presStyleCnt="0"/>
      <dgm:spPr/>
    </dgm:pt>
    <dgm:pt modelId="{B0141BFD-552C-43F6-9DD9-B107954BE5A0}" type="pres">
      <dgm:prSet presAssocID="{2BAA06EE-C86F-49AF-99BB-79BA0A7024A5}" presName="textNode" presStyleLbl="node1" presStyleIdx="1" presStyleCnt="5">
        <dgm:presLayoutVars>
          <dgm:bulletEnabled val="1"/>
        </dgm:presLayoutVars>
      </dgm:prSet>
      <dgm:spPr/>
    </dgm:pt>
    <dgm:pt modelId="{1B3EEB7B-99F3-4351-A080-D5700D4E3F26}" type="pres">
      <dgm:prSet presAssocID="{C409FDE6-5B12-4918-B71D-6D01D512B111}" presName="sibTrans" presStyleCnt="0"/>
      <dgm:spPr/>
    </dgm:pt>
    <dgm:pt modelId="{42404743-5237-4B72-A3D1-12E21DAAED91}" type="pres">
      <dgm:prSet presAssocID="{F3610FD5-CB40-4155-A302-E1ED46CA7965}" presName="textNode" presStyleLbl="node1" presStyleIdx="2" presStyleCnt="5">
        <dgm:presLayoutVars>
          <dgm:bulletEnabled val="1"/>
        </dgm:presLayoutVars>
      </dgm:prSet>
      <dgm:spPr/>
    </dgm:pt>
    <dgm:pt modelId="{0A463F9F-B9BC-44FD-A847-DFCFA3900169}" type="pres">
      <dgm:prSet presAssocID="{0E659347-3E53-4D9E-9630-9B59FF0356FD}" presName="sibTrans" presStyleCnt="0"/>
      <dgm:spPr/>
    </dgm:pt>
    <dgm:pt modelId="{9847C34F-8693-4923-88E8-A8A6443AC13A}" type="pres">
      <dgm:prSet presAssocID="{D6ABD1DA-9687-47A6-BFDD-E910469C38E0}" presName="textNode" presStyleLbl="node1" presStyleIdx="3" presStyleCnt="5">
        <dgm:presLayoutVars>
          <dgm:bulletEnabled val="1"/>
        </dgm:presLayoutVars>
      </dgm:prSet>
      <dgm:spPr/>
    </dgm:pt>
    <dgm:pt modelId="{7F555BFB-2E95-4149-97DD-E86478956CE3}" type="pres">
      <dgm:prSet presAssocID="{7A5E347B-D3A4-4EE4-B058-49E801724F95}" presName="sibTrans" presStyleCnt="0"/>
      <dgm:spPr/>
    </dgm:pt>
    <dgm:pt modelId="{B2D2E37E-6638-4CBF-BF2D-C80C58D48D39}" type="pres">
      <dgm:prSet presAssocID="{5F098905-2E34-4226-9F3D-98A71F71701C}" presName="textNode" presStyleLbl="node1" presStyleIdx="4" presStyleCnt="5">
        <dgm:presLayoutVars>
          <dgm:bulletEnabled val="1"/>
        </dgm:presLayoutVars>
      </dgm:prSet>
      <dgm:spPr/>
    </dgm:pt>
  </dgm:ptLst>
  <dgm:cxnLst>
    <dgm:cxn modelId="{C0D6DB99-9973-4BC0-A414-DFBA6019AB9C}" srcId="{0F9C1A87-648F-4FA3-8298-F7FF69248063}" destId="{220DFBB3-6A2B-48E2-96FE-229E7135E226}" srcOrd="0" destOrd="0" parTransId="{6799A159-375E-48BE-AABD-9A2FE821DAF2}" sibTransId="{3E8FE182-047D-4DBF-B997-A26D7EF167CE}"/>
    <dgm:cxn modelId="{35AF678D-C387-4638-8D2E-B6F50B461EE2}" srcId="{0F9C1A87-648F-4FA3-8298-F7FF69248063}" destId="{2BAA06EE-C86F-49AF-99BB-79BA0A7024A5}" srcOrd="1" destOrd="0" parTransId="{A5CFD625-30CE-461F-8B81-D06F77FA42EF}" sibTransId="{C409FDE6-5B12-4918-B71D-6D01D512B111}"/>
    <dgm:cxn modelId="{6D04CF09-BCBA-4233-B10B-DEF9FD5426CA}" srcId="{0F9C1A87-648F-4FA3-8298-F7FF69248063}" destId="{F3610FD5-CB40-4155-A302-E1ED46CA7965}" srcOrd="2" destOrd="0" parTransId="{5412155B-9E11-4BF1-82F9-EADF6AFF0F60}" sibTransId="{0E659347-3E53-4D9E-9630-9B59FF0356FD}"/>
    <dgm:cxn modelId="{07BCA73F-E14B-4EE9-A127-EBD01B56FAE5}" srcId="{0F9C1A87-648F-4FA3-8298-F7FF69248063}" destId="{D6ABD1DA-9687-47A6-BFDD-E910469C38E0}" srcOrd="3" destOrd="0" parTransId="{FD775B34-EDF2-41B0-A97D-7EBD1087BD0B}" sibTransId="{7A5E347B-D3A4-4EE4-B058-49E801724F95}"/>
    <dgm:cxn modelId="{18F5AB15-FB6F-4C28-AA0B-FCB0D0F795B7}" srcId="{0F9C1A87-648F-4FA3-8298-F7FF69248063}" destId="{5F098905-2E34-4226-9F3D-98A71F71701C}" srcOrd="4" destOrd="0" parTransId="{1A642435-F62F-498B-915A-7AFA35384F97}" sibTransId="{D4433BCB-7F9E-486E-AC18-648C91AFEAEC}"/>
    <dgm:cxn modelId="{76BEA8BD-0844-4EA8-A993-B5ABA5C86F16}" type="presOf" srcId="{0F9C1A87-648F-4FA3-8298-F7FF69248063}" destId="{FF5EBCE2-33A1-4410-8CCE-241621ACBF4A}" srcOrd="0" destOrd="0" presId="urn:microsoft.com/office/officeart/2005/8/layout/hProcess9"/>
    <dgm:cxn modelId="{7B7FA0FD-DA9E-4359-B02C-6623C214D61D}" type="presParOf" srcId="{FF5EBCE2-33A1-4410-8CCE-241621ACBF4A}" destId="{5C766BF9-8E89-4CF9-B19C-78006AB9D0FF}" srcOrd="0" destOrd="0" presId="urn:microsoft.com/office/officeart/2005/8/layout/hProcess9"/>
    <dgm:cxn modelId="{747B1132-3C41-4844-9E62-E60F0A033693}" type="presParOf" srcId="{FF5EBCE2-33A1-4410-8CCE-241621ACBF4A}" destId="{44C3D485-6283-4E5E-8A42-8B1B6385595E}" srcOrd="1" destOrd="0" presId="urn:microsoft.com/office/officeart/2005/8/layout/hProcess9"/>
    <dgm:cxn modelId="{08E63305-9C4D-4570-AFC5-F246091E4225}" type="presParOf" srcId="{44C3D485-6283-4E5E-8A42-8B1B6385595E}" destId="{88977C2E-9DA8-43F7-869A-FA4A7946B9D0}" srcOrd="0" destOrd="1" presId="urn:microsoft.com/office/officeart/2005/8/layout/hProcess9"/>
    <dgm:cxn modelId="{E5B14EAD-B17E-49B0-A84B-8030807FAD78}" type="presOf" srcId="{220DFBB3-6A2B-48E2-96FE-229E7135E226}" destId="{88977C2E-9DA8-43F7-869A-FA4A7946B9D0}" srcOrd="0" destOrd="0" presId="urn:microsoft.com/office/officeart/2005/8/layout/hProcess9"/>
    <dgm:cxn modelId="{560A242F-554A-4DC6-86A5-23782EC5655C}" type="presParOf" srcId="{44C3D485-6283-4E5E-8A42-8B1B6385595E}" destId="{409696F9-775D-4DF9-8C31-B566981A86A8}" srcOrd="1" destOrd="1" presId="urn:microsoft.com/office/officeart/2005/8/layout/hProcess9"/>
    <dgm:cxn modelId="{B12980BF-0714-46FB-BBBD-11A167306F1E}" type="presParOf" srcId="{44C3D485-6283-4E5E-8A42-8B1B6385595E}" destId="{B0141BFD-552C-43F6-9DD9-B107954BE5A0}" srcOrd="2" destOrd="1" presId="urn:microsoft.com/office/officeart/2005/8/layout/hProcess9"/>
    <dgm:cxn modelId="{ABD7B3FC-0302-4976-A8F1-0468B0577A56}" type="presOf" srcId="{2BAA06EE-C86F-49AF-99BB-79BA0A7024A5}" destId="{B0141BFD-552C-43F6-9DD9-B107954BE5A0}" srcOrd="0" destOrd="0" presId="urn:microsoft.com/office/officeart/2005/8/layout/hProcess9"/>
    <dgm:cxn modelId="{3597A227-2B70-4586-8969-4754FF705905}" type="presParOf" srcId="{44C3D485-6283-4E5E-8A42-8B1B6385595E}" destId="{1B3EEB7B-99F3-4351-A080-D5700D4E3F26}" srcOrd="3" destOrd="1" presId="urn:microsoft.com/office/officeart/2005/8/layout/hProcess9"/>
    <dgm:cxn modelId="{1C5DE736-3885-4052-BD1C-2CFE77AE287A}" type="presParOf" srcId="{44C3D485-6283-4E5E-8A42-8B1B6385595E}" destId="{42404743-5237-4B72-A3D1-12E21DAAED91}" srcOrd="4" destOrd="1" presId="urn:microsoft.com/office/officeart/2005/8/layout/hProcess9"/>
    <dgm:cxn modelId="{19C8E3BE-0F51-4D52-BC2D-1F8C2B5E756F}" type="presOf" srcId="{F3610FD5-CB40-4155-A302-E1ED46CA7965}" destId="{42404743-5237-4B72-A3D1-12E21DAAED91}" srcOrd="0" destOrd="0" presId="urn:microsoft.com/office/officeart/2005/8/layout/hProcess9"/>
    <dgm:cxn modelId="{710060E7-D43F-4D81-9B8E-2DB172E3E227}" type="presParOf" srcId="{44C3D485-6283-4E5E-8A42-8B1B6385595E}" destId="{0A463F9F-B9BC-44FD-A847-DFCFA3900169}" srcOrd="5" destOrd="1" presId="urn:microsoft.com/office/officeart/2005/8/layout/hProcess9"/>
    <dgm:cxn modelId="{FAA1BC05-239C-449D-AFF2-57797A50C489}" type="presParOf" srcId="{44C3D485-6283-4E5E-8A42-8B1B6385595E}" destId="{9847C34F-8693-4923-88E8-A8A6443AC13A}" srcOrd="6" destOrd="1" presId="urn:microsoft.com/office/officeart/2005/8/layout/hProcess9"/>
    <dgm:cxn modelId="{324AB200-013E-4969-AF1C-3A05841FB44E}" type="presOf" srcId="{D6ABD1DA-9687-47A6-BFDD-E910469C38E0}" destId="{9847C34F-8693-4923-88E8-A8A6443AC13A}" srcOrd="0" destOrd="0" presId="urn:microsoft.com/office/officeart/2005/8/layout/hProcess9"/>
    <dgm:cxn modelId="{BA4F061C-4404-4870-B27A-4690ADDEDC1D}" type="presParOf" srcId="{44C3D485-6283-4E5E-8A42-8B1B6385595E}" destId="{7F555BFB-2E95-4149-97DD-E86478956CE3}" srcOrd="7" destOrd="1" presId="urn:microsoft.com/office/officeart/2005/8/layout/hProcess9"/>
    <dgm:cxn modelId="{59D10E74-E784-4E7F-8E18-0595C0F75B11}" type="presParOf" srcId="{44C3D485-6283-4E5E-8A42-8B1B6385595E}" destId="{B2D2E37E-6638-4CBF-BF2D-C80C58D48D39}" srcOrd="8" destOrd="1" presId="urn:microsoft.com/office/officeart/2005/8/layout/hProcess9"/>
    <dgm:cxn modelId="{98EAC425-BCFB-4E21-9125-2205BD2F8C6B}" type="presOf" srcId="{5F098905-2E34-4226-9F3D-98A71F71701C}" destId="{B2D2E37E-6638-4CBF-BF2D-C80C58D48D39}" srcOrd="0"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xmlns:r="http://schemas.openxmlformats.org/officeDocument/2006/relationships">
  <dsp:spTree>
    <dsp:nvGrpSpPr>
      <dsp:cNvPr id="2" name="组合 1"/>
      <dsp:cNvGrpSpPr/>
    </dsp:nvGrpSpPr>
    <dsp:grpSpPr>
      <a:xfrm>
        <a:off x="0" y="0"/>
        <a:ext cx="9230360" cy="2207260"/>
        <a:chOff x="0" y="0"/>
        <a:chExt cx="9230360" cy="2207260"/>
      </a:xfrm>
    </dsp:grpSpPr>
    <dsp:sp modelId="{5C766BF9-8E89-4CF9-B19C-78006AB9D0FF}">
      <dsp:nvSpPr>
        <dsp:cNvPr id="3" name="右箭头 2"/>
        <dsp:cNvSpPr/>
      </dsp:nvSpPr>
      <dsp:spPr bwMode="white">
        <a:xfrm>
          <a:off x="692277" y="0"/>
          <a:ext cx="7845806" cy="2207260"/>
        </a:xfrm>
        <a:prstGeom prst="rightArrow">
          <a:avLst/>
        </a:prstGeom>
      </dsp:spPr>
      <dsp:style>
        <a:lnRef idx="0">
          <a:schemeClr val="dk1"/>
        </a:lnRef>
        <a:fillRef idx="1">
          <a:schemeClr val="accent2">
            <a:tint val="40000"/>
          </a:schemeClr>
        </a:fillRef>
        <a:effectRef idx="2">
          <a:scrgbClr r="0" g="0" b="0"/>
        </a:effectRef>
        <a:fontRef idx="minor"/>
      </dsp:style>
      <dsp:txXfrm>
        <a:off x="692277" y="0"/>
        <a:ext cx="7845806" cy="2207260"/>
      </dsp:txXfrm>
    </dsp:sp>
    <dsp:sp modelId="{88977C2E-9DA8-43F7-869A-FA4A7946B9D0}">
      <dsp:nvSpPr>
        <dsp:cNvPr id="4" name="圆角矩形 3"/>
        <dsp:cNvSpPr/>
      </dsp:nvSpPr>
      <dsp:spPr bwMode="white">
        <a:xfrm>
          <a:off x="0" y="662178"/>
          <a:ext cx="1628887" cy="882904"/>
        </a:xfrm>
        <a:prstGeom prst="roundRect">
          <a:avLst/>
        </a:prstGeom>
      </dsp:spPr>
      <dsp:style>
        <a:lnRef idx="0">
          <a:schemeClr val="lt1"/>
        </a:lnRef>
        <a:fillRef idx="3">
          <a:schemeClr val="accent2"/>
        </a:fillRef>
        <a:effectRef idx="2">
          <a:scrgbClr r="0" g="0" b="0"/>
        </a:effectRef>
        <a:fontRef idx="minor">
          <a:schemeClr val="lt1"/>
        </a:fontRef>
      </dsp:style>
      <dsp:txBody>
        <a:bodyPr vert="horz" wrap="square" lIns="129539" tIns="129539" rIns="129539" bIns="129539" anchor="ctr"/>
        <a:lstStyle>
          <a:lvl1pPr algn="ctr">
            <a:defRPr sz="3400"/>
          </a:lvl1pPr>
          <a:lvl2pPr marL="228600" indent="-228600" algn="ctr">
            <a:defRPr sz="2600"/>
          </a:lvl2pPr>
          <a:lvl3pPr marL="457200" indent="-228600" algn="ctr">
            <a:defRPr sz="2600"/>
          </a:lvl3pPr>
          <a:lvl4pPr marL="685800" indent="-228600" algn="ctr">
            <a:defRPr sz="2600"/>
          </a:lvl4pPr>
          <a:lvl5pPr marL="914400" indent="-228600" algn="ctr">
            <a:defRPr sz="2600"/>
          </a:lvl5pPr>
          <a:lvl6pPr marL="1143000" indent="-228600" algn="ctr">
            <a:defRPr sz="2600"/>
          </a:lvl6pPr>
          <a:lvl7pPr marL="1371600" indent="-228600" algn="ctr">
            <a:defRPr sz="2600"/>
          </a:lvl7pPr>
          <a:lvl8pPr marL="1600200" indent="-228600" algn="ctr">
            <a:defRPr sz="2600"/>
          </a:lvl8pPr>
          <a:lvl9pPr marL="1828800" indent="-228600" algn="ctr">
            <a:defRPr sz="2600"/>
          </a:lvl9pPr>
        </a:lstStyle>
        <a:p>
          <a:pPr lvl="0">
            <a:lnSpc>
              <a:spcPct val="100000"/>
            </a:lnSpc>
            <a:spcBef>
              <a:spcPct val="0"/>
            </a:spcBef>
            <a:spcAft>
              <a:spcPct val="35000"/>
            </a:spcAft>
          </a:pPr>
          <a:r>
            <a:rPr lang="zh-CN" altLang="en-US"/>
            <a:t>申请</a:t>
          </a:r>
          <a:endParaRPr lang="zh-CN" altLang="en-US"/>
        </a:p>
      </dsp:txBody>
      <dsp:txXfrm>
        <a:off x="0" y="662178"/>
        <a:ext cx="1628887" cy="882904"/>
      </dsp:txXfrm>
    </dsp:sp>
    <dsp:sp modelId="{B0141BFD-552C-43F6-9DD9-B107954BE5A0}">
      <dsp:nvSpPr>
        <dsp:cNvPr id="5" name="圆角矩形 4"/>
        <dsp:cNvSpPr/>
      </dsp:nvSpPr>
      <dsp:spPr bwMode="white">
        <a:xfrm>
          <a:off x="1900368" y="662178"/>
          <a:ext cx="1628887" cy="882904"/>
        </a:xfrm>
        <a:prstGeom prst="roundRect">
          <a:avLst/>
        </a:prstGeom>
      </dsp:spPr>
      <dsp:style>
        <a:lnRef idx="0">
          <a:schemeClr val="lt1"/>
        </a:lnRef>
        <a:fillRef idx="3">
          <a:schemeClr val="accent3"/>
        </a:fillRef>
        <a:effectRef idx="2">
          <a:scrgbClr r="0" g="0" b="0"/>
        </a:effectRef>
        <a:fontRef idx="minor">
          <a:schemeClr val="lt1"/>
        </a:fontRef>
      </dsp:style>
      <dsp:txBody>
        <a:bodyPr vert="horz" wrap="square" lIns="129539" tIns="129539" rIns="129539" bIns="129539" anchor="ctr"/>
        <a:lstStyle>
          <a:lvl1pPr algn="ctr">
            <a:defRPr sz="3400"/>
          </a:lvl1pPr>
          <a:lvl2pPr marL="228600" indent="-228600" algn="ctr">
            <a:defRPr sz="2600"/>
          </a:lvl2pPr>
          <a:lvl3pPr marL="457200" indent="-228600" algn="ctr">
            <a:defRPr sz="2600"/>
          </a:lvl3pPr>
          <a:lvl4pPr marL="685800" indent="-228600" algn="ctr">
            <a:defRPr sz="2600"/>
          </a:lvl4pPr>
          <a:lvl5pPr marL="914400" indent="-228600" algn="ctr">
            <a:defRPr sz="2600"/>
          </a:lvl5pPr>
          <a:lvl6pPr marL="1143000" indent="-228600" algn="ctr">
            <a:defRPr sz="2600"/>
          </a:lvl6pPr>
          <a:lvl7pPr marL="1371600" indent="-228600" algn="ctr">
            <a:defRPr sz="2600"/>
          </a:lvl7pPr>
          <a:lvl8pPr marL="1600200" indent="-228600" algn="ctr">
            <a:defRPr sz="2600"/>
          </a:lvl8pPr>
          <a:lvl9pPr marL="1828800" indent="-228600" algn="ctr">
            <a:defRPr sz="2600"/>
          </a:lvl9pPr>
        </a:lstStyle>
        <a:p>
          <a:pPr lvl="0">
            <a:lnSpc>
              <a:spcPct val="100000"/>
            </a:lnSpc>
            <a:spcBef>
              <a:spcPct val="0"/>
            </a:spcBef>
            <a:spcAft>
              <a:spcPct val="35000"/>
            </a:spcAft>
          </a:pPr>
          <a:r>
            <a:rPr lang="zh-CN" altLang="en-US"/>
            <a:t>审查</a:t>
          </a:r>
          <a:endParaRPr lang="zh-CN" altLang="en-US"/>
        </a:p>
      </dsp:txBody>
      <dsp:txXfrm>
        <a:off x="1900368" y="662178"/>
        <a:ext cx="1628887" cy="882904"/>
      </dsp:txXfrm>
    </dsp:sp>
    <dsp:sp modelId="{42404743-5237-4B72-A3D1-12E21DAAED91}">
      <dsp:nvSpPr>
        <dsp:cNvPr id="6" name="圆角矩形 5"/>
        <dsp:cNvSpPr/>
      </dsp:nvSpPr>
      <dsp:spPr bwMode="white">
        <a:xfrm>
          <a:off x="3800736" y="662178"/>
          <a:ext cx="1628887" cy="882904"/>
        </a:xfrm>
        <a:prstGeom prst="roundRect">
          <a:avLst/>
        </a:prstGeom>
      </dsp:spPr>
      <dsp:style>
        <a:lnRef idx="0">
          <a:schemeClr val="lt1"/>
        </a:lnRef>
        <a:fillRef idx="3">
          <a:schemeClr val="accent4"/>
        </a:fillRef>
        <a:effectRef idx="2">
          <a:scrgbClr r="0" g="0" b="0"/>
        </a:effectRef>
        <a:fontRef idx="minor">
          <a:schemeClr val="lt1"/>
        </a:fontRef>
      </dsp:style>
      <dsp:txBody>
        <a:bodyPr vert="horz" wrap="square" lIns="129539" tIns="129539" rIns="129539" bIns="129539" anchor="ctr"/>
        <a:lstStyle>
          <a:lvl1pPr algn="ctr">
            <a:defRPr sz="3400"/>
          </a:lvl1pPr>
          <a:lvl2pPr marL="228600" indent="-228600" algn="ctr">
            <a:defRPr sz="2600"/>
          </a:lvl2pPr>
          <a:lvl3pPr marL="457200" indent="-228600" algn="ctr">
            <a:defRPr sz="2600"/>
          </a:lvl3pPr>
          <a:lvl4pPr marL="685800" indent="-228600" algn="ctr">
            <a:defRPr sz="2600"/>
          </a:lvl4pPr>
          <a:lvl5pPr marL="914400" indent="-228600" algn="ctr">
            <a:defRPr sz="2600"/>
          </a:lvl5pPr>
          <a:lvl6pPr marL="1143000" indent="-228600" algn="ctr">
            <a:defRPr sz="2600"/>
          </a:lvl6pPr>
          <a:lvl7pPr marL="1371600" indent="-228600" algn="ctr">
            <a:defRPr sz="2600"/>
          </a:lvl7pPr>
          <a:lvl8pPr marL="1600200" indent="-228600" algn="ctr">
            <a:defRPr sz="2600"/>
          </a:lvl8pPr>
          <a:lvl9pPr marL="1828800" indent="-228600" algn="ctr">
            <a:defRPr sz="2600"/>
          </a:lvl9pPr>
        </a:lstStyle>
        <a:p>
          <a:pPr lvl="0">
            <a:lnSpc>
              <a:spcPct val="100000"/>
            </a:lnSpc>
            <a:spcBef>
              <a:spcPct val="0"/>
            </a:spcBef>
            <a:spcAft>
              <a:spcPct val="35000"/>
            </a:spcAft>
          </a:pPr>
          <a:r>
            <a:rPr lang="zh-CN" altLang="en-US"/>
            <a:t>论证</a:t>
          </a:r>
          <a:endParaRPr lang="zh-CN" altLang="en-US"/>
        </a:p>
      </dsp:txBody>
      <dsp:txXfrm>
        <a:off x="3800736" y="662178"/>
        <a:ext cx="1628887" cy="882904"/>
      </dsp:txXfrm>
    </dsp:sp>
    <dsp:sp modelId="{9847C34F-8693-4923-88E8-A8A6443AC13A}">
      <dsp:nvSpPr>
        <dsp:cNvPr id="7" name="圆角矩形 6"/>
        <dsp:cNvSpPr/>
      </dsp:nvSpPr>
      <dsp:spPr bwMode="white">
        <a:xfrm>
          <a:off x="5701105" y="662178"/>
          <a:ext cx="1628887" cy="882904"/>
        </a:xfrm>
        <a:prstGeom prst="roundRect">
          <a:avLst/>
        </a:prstGeom>
      </dsp:spPr>
      <dsp:style>
        <a:lnRef idx="0">
          <a:schemeClr val="lt1"/>
        </a:lnRef>
        <a:fillRef idx="3">
          <a:schemeClr val="accent5"/>
        </a:fillRef>
        <a:effectRef idx="2">
          <a:scrgbClr r="0" g="0" b="0"/>
        </a:effectRef>
        <a:fontRef idx="minor">
          <a:schemeClr val="lt1"/>
        </a:fontRef>
      </dsp:style>
      <dsp:txBody>
        <a:bodyPr vert="horz" wrap="square" lIns="129539" tIns="129539" rIns="129539" bIns="129539" anchor="ctr"/>
        <a:lstStyle>
          <a:lvl1pPr algn="ctr">
            <a:defRPr sz="3400"/>
          </a:lvl1pPr>
          <a:lvl2pPr marL="228600" indent="-228600" algn="ctr">
            <a:defRPr sz="2600"/>
          </a:lvl2pPr>
          <a:lvl3pPr marL="457200" indent="-228600" algn="ctr">
            <a:defRPr sz="2600"/>
          </a:lvl3pPr>
          <a:lvl4pPr marL="685800" indent="-228600" algn="ctr">
            <a:defRPr sz="2600"/>
          </a:lvl4pPr>
          <a:lvl5pPr marL="914400" indent="-228600" algn="ctr">
            <a:defRPr sz="2600"/>
          </a:lvl5pPr>
          <a:lvl6pPr marL="1143000" indent="-228600" algn="ctr">
            <a:defRPr sz="2600"/>
          </a:lvl6pPr>
          <a:lvl7pPr marL="1371600" indent="-228600" algn="ctr">
            <a:defRPr sz="2600"/>
          </a:lvl7pPr>
          <a:lvl8pPr marL="1600200" indent="-228600" algn="ctr">
            <a:defRPr sz="2600"/>
          </a:lvl8pPr>
          <a:lvl9pPr marL="1828800" indent="-228600" algn="ctr">
            <a:defRPr sz="2600"/>
          </a:lvl9pPr>
        </a:lstStyle>
        <a:p>
          <a:pPr lvl="0">
            <a:lnSpc>
              <a:spcPct val="100000"/>
            </a:lnSpc>
            <a:spcBef>
              <a:spcPct val="0"/>
            </a:spcBef>
            <a:spcAft>
              <a:spcPct val="35000"/>
            </a:spcAft>
          </a:pPr>
          <a:r>
            <a:rPr lang="zh-CN"/>
            <a:t>审批</a:t>
          </a:r>
          <a:endParaRPr lang="zh-CN"/>
        </a:p>
      </dsp:txBody>
      <dsp:txXfrm>
        <a:off x="5701105" y="662178"/>
        <a:ext cx="1628887" cy="882904"/>
      </dsp:txXfrm>
    </dsp:sp>
    <dsp:sp modelId="{B2D2E37E-6638-4CBF-BF2D-C80C58D48D39}">
      <dsp:nvSpPr>
        <dsp:cNvPr id="8" name="圆角矩形 7"/>
        <dsp:cNvSpPr/>
      </dsp:nvSpPr>
      <dsp:spPr bwMode="white">
        <a:xfrm>
          <a:off x="7601473" y="662178"/>
          <a:ext cx="1628887" cy="882904"/>
        </a:xfrm>
        <a:prstGeom prst="roundRect">
          <a:avLst/>
        </a:prstGeom>
      </dsp:spPr>
      <dsp:style>
        <a:lnRef idx="0">
          <a:schemeClr val="lt1"/>
        </a:lnRef>
        <a:fillRef idx="3">
          <a:schemeClr val="accent6"/>
        </a:fillRef>
        <a:effectRef idx="2">
          <a:scrgbClr r="0" g="0" b="0"/>
        </a:effectRef>
        <a:fontRef idx="minor">
          <a:schemeClr val="lt1"/>
        </a:fontRef>
      </dsp:style>
      <dsp:txBody>
        <a:bodyPr vert="horz" wrap="square" lIns="129539" tIns="129539" rIns="129539" bIns="129539" anchor="ctr"/>
        <a:lstStyle>
          <a:lvl1pPr algn="ctr">
            <a:defRPr sz="3400"/>
          </a:lvl1pPr>
          <a:lvl2pPr marL="228600" indent="-228600" algn="ctr">
            <a:defRPr sz="2600"/>
          </a:lvl2pPr>
          <a:lvl3pPr marL="457200" indent="-228600" algn="ctr">
            <a:defRPr sz="2600"/>
          </a:lvl3pPr>
          <a:lvl4pPr marL="685800" indent="-228600" algn="ctr">
            <a:defRPr sz="2600"/>
          </a:lvl4pPr>
          <a:lvl5pPr marL="914400" indent="-228600" algn="ctr">
            <a:defRPr sz="2600"/>
          </a:lvl5pPr>
          <a:lvl6pPr marL="1143000" indent="-228600" algn="ctr">
            <a:defRPr sz="2600"/>
          </a:lvl6pPr>
          <a:lvl7pPr marL="1371600" indent="-228600" algn="ctr">
            <a:defRPr sz="2600"/>
          </a:lvl7pPr>
          <a:lvl8pPr marL="1600200" indent="-228600" algn="ctr">
            <a:defRPr sz="2600"/>
          </a:lvl8pPr>
          <a:lvl9pPr marL="1828800" indent="-228600" algn="ctr">
            <a:defRPr sz="2600"/>
          </a:lvl9pPr>
        </a:lstStyle>
        <a:p>
          <a:pPr lvl="0">
            <a:lnSpc>
              <a:spcPct val="100000"/>
            </a:lnSpc>
            <a:spcBef>
              <a:spcPct val="0"/>
            </a:spcBef>
            <a:spcAft>
              <a:spcPct val="35000"/>
            </a:spcAft>
          </a:pPr>
          <a:r>
            <a:rPr lang="zh-CN"/>
            <a:t>实施</a:t>
          </a:r>
          <a:endParaRPr lang="zh-CN"/>
        </a:p>
      </dsp:txBody>
      <dsp:txXfrm>
        <a:off x="7601473" y="662178"/>
        <a:ext cx="1628887" cy="882904"/>
      </dsp:txXfrm>
    </dsp:sp>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rSet qsTypeId="urn:microsoft.com/office/officeart/2005/8/quickstyle/simple5"/>
        </dgm:pt>
        <dgm:pt modelId="1"/>
        <dgm:pt modelId="2"/>
      </dgm:ptLst>
      <dgm:cxnLst>
        <dgm:cxn modelId="3" srcId="0" destId="1" srcOrd="0" destOrd="0"/>
        <dgm:cxn modelId="4" srcId="0" destId="2" srcOrd="1" destOrd="0"/>
      </dgm:cxnLst>
      <dgm:bg/>
      <dgm:whole/>
    </dgm:dataModel>
  </dgm:styleData>
  <dgm:clrData>
    <dgm:dataModel>
      <dgm:ptLst>
        <dgm:pt modelId="0" type="doc">
          <dgm:prSet csTypeId="urn:microsoft.com/office/officeart/2005/8/colors/accent6_5"/>
        </dgm:pt>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vertAlign" val="mid"/>
      <dgm:param type="horzAlign" val="ctr"/>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1">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0">
        <a:scrgbClr r="0" g="0" b="0"/>
      </a:lnRef>
      <a:fillRef idx="1">
        <a:scrgbClr r="0" g="0" b="0"/>
      </a:fillRef>
      <a:effectRef idx="2">
        <a:scrgbClr r="0" g="0" b="0"/>
      </a:effectRef>
      <a:fontRef idx="minor"/>
    </dgm:style>
  </dgm:styleLbl>
  <dgm:styleLbl name="alignNode1">
    <dgm:scene3d>
      <a:camera prst="orthographicFront"/>
      <a:lightRig rig="threePt" dir="t"/>
    </dgm:scene3d>
    <dgm:txPr/>
    <dgm:style>
      <a:lnRef idx="1">
        <a:scrgbClr r="0" g="0" b="0"/>
      </a:lnRef>
      <a:fillRef idx="3">
        <a:scrgbClr r="0" g="0" b="0"/>
      </a:fillRef>
      <a:effectRef idx="2">
        <a:scrgbClr r="0" g="0" b="0"/>
      </a:effectRef>
      <a:fontRef idx="minor">
        <a:schemeClr val="lt1"/>
      </a:fontRef>
    </dgm:style>
  </dgm:styleLbl>
  <dgm:styleLbl name="asst0">
    <dgm:scene3d>
      <a:camera prst="orthographicFront"/>
      <a:lightRig rig="threePt" dir="t"/>
    </dgm:scene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txPr/>
    <dgm:style>
      <a:lnRef idx="0">
        <a:scrgbClr r="0" g="0" b="0"/>
      </a:lnRef>
      <a:fillRef idx="3">
        <a:scrgbClr r="0" g="0" b="0"/>
      </a:fillRef>
      <a:effectRef idx="2">
        <a:scrgbClr r="0" g="0" b="0"/>
      </a:effectRef>
      <a:fontRef idx="minor">
        <a:schemeClr val="lt1"/>
      </a:fontRef>
    </dgm:style>
  </dgm:styleLbl>
  <dgm:styleLbl name="bg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1">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0">
        <a:scrgbClr r="0" g="0" b="0"/>
      </a:lnRef>
      <a:fillRef idx="1">
        <a:scrgbClr r="0" g="0" b="0"/>
      </a:fillRef>
      <a:effectRef idx="2">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2">
        <a:scrgbClr r="0" g="0" b="0"/>
      </a:effectRef>
      <a:fontRef idx="minor"/>
    </dgm:style>
  </dgm:styleLbl>
  <dgm:styleLbl name="bgSibTrans2D1">
    <dgm:scene3d>
      <a:camera prst="orthographicFront"/>
      <a:lightRig rig="threePt" dir="t"/>
    </dgm:scene3d>
    <dgm:txPr/>
    <dgm:style>
      <a:lnRef idx="0">
        <a:scrgbClr r="0" g="0" b="0"/>
      </a:lnRef>
      <a:fillRef idx="3">
        <a:scrgbClr r="0" g="0" b="0"/>
      </a:fillRef>
      <a:effectRef idx="2">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1">
        <a:scrgbClr r="0" g="0" b="0"/>
      </a:effectRef>
      <a:fontRef idx="minor"/>
    </dgm:style>
  </dgm:styleLbl>
  <dgm:styleLbl name="conFg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txPr/>
    <dgm:style>
      <a:lnRef idx="1">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1">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0">
        <a:scrgbClr r="0" g="0" b="0"/>
      </a:lnRef>
      <a:fillRef idx="1">
        <a:scrgbClr r="0" g="0" b="0"/>
      </a:fillRef>
      <a:effectRef idx="2">
        <a:scrgbClr r="0" g="0" b="0"/>
      </a:effectRef>
      <a:fontRef idx="minor"/>
    </dgm:style>
  </dgm:styleLbl>
  <dgm:styleLbl name="fgShp">
    <dgm:scene3d>
      <a:camera prst="orthographicFront"/>
      <a:lightRig rig="threePt" dir="t"/>
    </dgm:scene3d>
    <dgm:txPr/>
    <dgm:style>
      <a:lnRef idx="0">
        <a:scrgbClr r="0" g="0" b="0"/>
      </a:lnRef>
      <a:fillRef idx="3">
        <a:scrgbClr r="0" g="0" b="0"/>
      </a:fillRef>
      <a:effectRef idx="2">
        <a:scrgbClr r="0" g="0" b="0"/>
      </a:effectRef>
      <a:fontRef idx="minor"/>
    </dgm:style>
  </dgm:styleLbl>
  <dgm:styleLbl name="fgSibTrans2D1">
    <dgm:scene3d>
      <a:camera prst="orthographicFront"/>
      <a:lightRig rig="threePt" dir="t"/>
    </dgm:scene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txPr/>
    <dgm:style>
      <a:lnRef idx="1">
        <a:scrgbClr r="0" g="0" b="0"/>
      </a:lnRef>
      <a:fillRef idx="3">
        <a:scrgbClr r="0" g="0" b="0"/>
      </a:fillRef>
      <a:effectRef idx="2">
        <a:scrgbClr r="0" g="0" b="0"/>
      </a:effectRef>
      <a:fontRef idx="minor">
        <a:schemeClr val="lt1"/>
      </a:fontRef>
    </dgm:style>
  </dgm:styleLbl>
  <dgm:styleLbl name="node0">
    <dgm:scene3d>
      <a:camera prst="orthographicFront"/>
      <a:lightRig rig="threePt" dir="t"/>
    </dgm:scene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txPr/>
    <dgm:style>
      <a:lnRef idx="0">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1">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txPr/>
    <dgm:style>
      <a:lnRef idx="1">
        <a:scrgbClr r="0" g="0" b="0"/>
      </a:lnRef>
      <a:fillRef idx="3">
        <a:scrgbClr r="0" g="0" b="0"/>
      </a:fillRef>
      <a:effectRef idx="2">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3">
        <a:scrgbClr r="0" g="0" b="0"/>
      </a:fillRef>
      <a:effectRef idx="2">
        <a:scrgbClr r="0" g="0" b="0"/>
      </a:effectRef>
      <a:fontRef idx="minor">
        <a:schemeClr val="lt1"/>
      </a:fontRef>
    </dgm:style>
  </dgm:styleLbl>
  <dgm:styleLbl name="solid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0">
        <a:scrgbClr r="0" g="0" b="0"/>
      </a:lnRef>
      <a:fillRef idx="3">
        <a:scrgbClr r="0" g="0" b="0"/>
      </a:fillRef>
      <a:effectRef idx="0">
        <a:scrgbClr r="0" g="0" b="0"/>
      </a:effectRef>
      <a:fontRef idx="minor">
        <a:schemeClr val="tx1"/>
      </a:fontRef>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F9B84EA-7D68-4D60-9CB1-D50884785D1C}" type="datetimeFigureOut">
              <a:rPr lang="zh-CN" altLang="en-US" smtClean="0"/>
            </a:fld>
            <a:endParaRPr lang="zh-CN" altLang="en-US"/>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D4E0FC9-F1F8-4FAE-9988-3BA365CFD46F}" type="slidenum">
              <a:rPr lang="zh-CN" altLang="en-US" smtClean="0"/>
            </a:fld>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046AC97-A1B1-474E-8A2F-BAB73FA67607}"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13E816E-D852-494B-97A2-E9CF5513F4E7}"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1.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2.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7.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C1D8420A-85FE-4D57-B1A6-28F6E73382EF}" type="slidenum">
              <a:rPr kumimoji="0" lang="zh-CN" altLang="en-US" sz="1200" b="0" i="0" u="none" strike="noStrike" kern="1200" cap="none" spc="0" normalizeH="0" baseline="0" noProof="0" smtClean="0">
                <a:ln>
                  <a:noFill/>
                </a:ln>
                <a:solidFill>
                  <a:prstClr val="black"/>
                </a:solidFill>
                <a:effectLst/>
                <a:uLnTx/>
                <a:uFillTx/>
                <a:cs typeface="+mn-cs"/>
              </a:rPr>
            </a:fld>
            <a:endParaRPr kumimoji="0" lang="zh-CN" altLang="en-US" sz="1200" b="0" i="0" u="none" strike="noStrike" kern="1200" cap="none" spc="0" normalizeH="0" baseline="0" noProof="0" dirty="0">
              <a:ln>
                <a:noFill/>
              </a:ln>
              <a:solidFill>
                <a:prstClr val="black"/>
              </a:solidFill>
              <a:effectLst/>
              <a:uLnTx/>
              <a:uFillTx/>
              <a:cs typeface="+mn-cs"/>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C1D8420A-85FE-4D57-B1A6-28F6E73382EF}" type="slidenum">
              <a:rPr kumimoji="0" lang="zh-CN" altLang="en-US" sz="1200" b="0" i="0" u="none" strike="noStrike" kern="1200" cap="none" spc="0" normalizeH="0" baseline="0" noProof="0" smtClean="0">
                <a:ln>
                  <a:noFill/>
                </a:ln>
                <a:solidFill>
                  <a:prstClr val="black"/>
                </a:solidFill>
                <a:effectLst/>
                <a:uLnTx/>
                <a:uFillTx/>
                <a:cs typeface="+mn-cs"/>
              </a:rPr>
            </a:fld>
            <a:endParaRPr kumimoji="0" lang="zh-CN" altLang="en-US" sz="1200" b="0" i="0" u="none" strike="noStrike" kern="1200" cap="none" spc="0" normalizeH="0" baseline="0" noProof="0" dirty="0">
              <a:ln>
                <a:noFill/>
              </a:ln>
              <a:solidFill>
                <a:prstClr val="black"/>
              </a:solidFill>
              <a:effectLst/>
              <a:uLnTx/>
              <a:uFillTx/>
              <a:cs typeface="+mn-cs"/>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pPr fontAlgn="auto">
              <a:lnSpc>
                <a:spcPts val="3000"/>
              </a:lnSpc>
            </a:pPr>
            <a:endParaRPr lang="zh-CN" altLang="en-US">
              <a:latin typeface="微软雅黑" panose="020B0503020204020204" charset="-122"/>
              <a:ea typeface="微软雅黑" panose="020B0503020204020204" charset="-122"/>
              <a:sym typeface="+mn-ea"/>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C1D8420A-85FE-4D57-B1A6-28F6E73382EF}" type="slidenum">
              <a:rPr kumimoji="0" lang="zh-CN" altLang="en-US" sz="1200" b="0" i="0" u="none" strike="noStrike" kern="1200" cap="none" spc="0" normalizeH="0" baseline="0" noProof="0" smtClean="0">
                <a:ln>
                  <a:noFill/>
                </a:ln>
                <a:solidFill>
                  <a:prstClr val="black"/>
                </a:solidFill>
                <a:effectLst/>
                <a:uLnTx/>
                <a:uFillTx/>
                <a:cs typeface="+mn-cs"/>
              </a:rPr>
            </a:fld>
            <a:endParaRPr kumimoji="0" lang="zh-CN" altLang="en-US" sz="1200" b="0" i="0" u="none" strike="noStrike" kern="1200" cap="none" spc="0" normalizeH="0" baseline="0" noProof="0" dirty="0">
              <a:ln>
                <a:noFill/>
              </a:ln>
              <a:solidFill>
                <a:prstClr val="black"/>
              </a:solidFill>
              <a:effectLst/>
              <a:uLnTx/>
              <a:uFillTx/>
              <a:cs typeface="+mn-cs"/>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C1D8420A-85FE-4D57-B1A6-28F6E73382EF}" type="slidenum">
              <a:rPr kumimoji="0" lang="zh-CN" altLang="en-US" sz="1200" b="0" i="0" u="none" strike="noStrike" kern="1200" cap="none" spc="0" normalizeH="0" baseline="0" noProof="0" smtClean="0">
                <a:ln>
                  <a:noFill/>
                </a:ln>
                <a:solidFill>
                  <a:prstClr val="black"/>
                </a:solidFill>
                <a:effectLst/>
                <a:uLnTx/>
                <a:uFillTx/>
                <a:cs typeface="+mn-cs"/>
              </a:rPr>
            </a:fld>
            <a:endParaRPr kumimoji="0" lang="zh-CN" altLang="en-US" sz="1200" b="0" i="0" u="none" strike="noStrike" kern="1200" cap="none" spc="0" normalizeH="0" baseline="0" noProof="0" dirty="0">
              <a:ln>
                <a:noFill/>
              </a:ln>
              <a:solidFill>
                <a:prstClr val="black"/>
              </a:solidFill>
              <a:effectLst/>
              <a:uLnTx/>
              <a:uFillTx/>
              <a:cs typeface="+mn-cs"/>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C1D8420A-85FE-4D57-B1A6-28F6E73382EF}" type="slidenum">
              <a:rPr kumimoji="0" lang="zh-CN" altLang="en-US" sz="1200" b="0" i="0" u="none" strike="noStrike" kern="1200" cap="none" spc="0" normalizeH="0" baseline="0" noProof="0" smtClean="0">
                <a:ln>
                  <a:noFill/>
                </a:ln>
                <a:solidFill>
                  <a:prstClr val="black"/>
                </a:solidFill>
                <a:effectLst/>
                <a:uLnTx/>
                <a:uFillTx/>
                <a:cs typeface="+mn-cs"/>
              </a:rPr>
            </a:fld>
            <a:endParaRPr kumimoji="0" lang="zh-CN" altLang="en-US" sz="1200" b="0" i="0" u="none" strike="noStrike" kern="1200" cap="none" spc="0" normalizeH="0" baseline="0" noProof="0" dirty="0">
              <a:ln>
                <a:noFill/>
              </a:ln>
              <a:solidFill>
                <a:prstClr val="black"/>
              </a:solidFill>
              <a:effectLst/>
              <a:uLnTx/>
              <a:uFillTx/>
              <a:cs typeface="+mn-cs"/>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C1D8420A-85FE-4D57-B1A6-28F6E73382EF}" type="slidenum">
              <a:rPr kumimoji="0" lang="zh-CN" altLang="en-US" sz="1200" b="0" i="0" u="none" strike="noStrike" kern="1200" cap="none" spc="0" normalizeH="0" baseline="0" noProof="0" smtClean="0">
                <a:ln>
                  <a:noFill/>
                </a:ln>
                <a:solidFill>
                  <a:prstClr val="black"/>
                </a:solidFill>
                <a:effectLst/>
                <a:uLnTx/>
                <a:uFillTx/>
                <a:cs typeface="+mn-cs"/>
              </a:rPr>
            </a:fld>
            <a:endParaRPr kumimoji="0" lang="zh-CN" altLang="en-US" sz="1200" b="0" i="0" u="none" strike="noStrike" kern="1200" cap="none" spc="0" normalizeH="0" baseline="0" noProof="0" dirty="0">
              <a:ln>
                <a:noFill/>
              </a:ln>
              <a:solidFill>
                <a:prstClr val="black"/>
              </a:solidFill>
              <a:effectLst/>
              <a:uLnTx/>
              <a:uFillTx/>
              <a:cs typeface="+mn-cs"/>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标题幻灯片">
    <p:spTree>
      <p:nvGrpSpPr>
        <p:cNvPr id="1" name=""/>
        <p:cNvGrpSpPr/>
        <p:nvPr/>
      </p:nvGrpSpPr>
      <p:grpSpPr>
        <a:xfrm>
          <a:off x="0" y="0"/>
          <a:ext cx="0" cy="0"/>
          <a:chOff x="0" y="0"/>
          <a:chExt cx="0" cy="0"/>
        </a:xfrm>
      </p:grpSpPr>
      <p:pic>
        <p:nvPicPr>
          <p:cNvPr id="36" name="图片 35" descr="公司logo"/>
          <p:cNvPicPr>
            <a:picLocks noChangeAspect="1"/>
          </p:cNvPicPr>
          <p:nvPr userDrawn="1"/>
        </p:nvPicPr>
        <p:blipFill>
          <a:blip r:embed="rId2"/>
          <a:stretch>
            <a:fillRect/>
          </a:stretch>
        </p:blipFill>
        <p:spPr>
          <a:xfrm>
            <a:off x="11001375" y="143510"/>
            <a:ext cx="1003935" cy="300355"/>
          </a:xfrm>
          <a:prstGeom prst="rect">
            <a:avLst/>
          </a:prstGeom>
        </p:spPr>
      </p:pic>
    </p:spTree>
  </p:cSld>
  <p:clrMapOvr>
    <a:masterClrMapping/>
  </p:clrMapOvr>
  <mc:AlternateContent xmlns:mc="http://schemas.openxmlformats.org/markup-compatibility/2006">
    <mc:Choice xmlns:p14="http://schemas.microsoft.com/office/powerpoint/2010/main" Requires="p14">
      <p:transition spd="slow" p14:dur="1000"/>
    </mc:Choice>
    <mc:Fallback>
      <p:transition spd="slow"/>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000"/>
    </mc:Choice>
    <mc:Fallback>
      <p:transition spd="slow"/>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000"/>
    </mc:Choice>
    <mc:Fallback>
      <p:transition spd="slow"/>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1_标题幻灯片">
    <p:spTree>
      <p:nvGrpSpPr>
        <p:cNvPr id="1" name=""/>
        <p:cNvGrpSpPr/>
        <p:nvPr/>
      </p:nvGrpSpPr>
      <p:grpSpPr>
        <a:xfrm>
          <a:off x="0" y="0"/>
          <a:ext cx="0" cy="0"/>
          <a:chOff x="0" y="0"/>
          <a:chExt cx="0" cy="0"/>
        </a:xfrm>
      </p:grpSpPr>
      <p:pic>
        <p:nvPicPr>
          <p:cNvPr id="2" name="图片 1" descr="图片7"/>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6513" y="-20638"/>
            <a:ext cx="12266613" cy="68992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mc:AlternateContent xmlns:mc="http://schemas.openxmlformats.org/markup-compatibility/2006">
    <mc:Choice xmlns:p14="http://schemas.microsoft.com/office/powerpoint/2010/main" Requires="p14">
      <p:transition spd="slow" p14:dur="1000"/>
    </mc:Choice>
    <mc:Fallback>
      <p:transition spd="slow"/>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标题和内容">
    <p:spTree>
      <p:nvGrpSpPr>
        <p:cNvPr id="1" name=""/>
        <p:cNvGrpSpPr/>
        <p:nvPr/>
      </p:nvGrpSpPr>
      <p:grpSpPr>
        <a:xfrm>
          <a:off x="0" y="0"/>
          <a:ext cx="0" cy="0"/>
          <a:chOff x="0" y="0"/>
          <a:chExt cx="0" cy="0"/>
        </a:xfrm>
      </p:grpSpPr>
    </p:spTree>
  </p:cSld>
  <p:clrMapOvr>
    <a:masterClrMapping/>
  </p:clrMapOvr>
  <mc:AlternateContent xmlns:mc="http://schemas.openxmlformats.org/markup-compatibility/2006">
    <mc:Choice xmlns:p14="http://schemas.microsoft.com/office/powerpoint/2010/main" Requires="p14">
      <p:transition spd="slow" p14:dur="1000"/>
    </mc:Choice>
    <mc:Fallback>
      <p:transition spd="slow"/>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节标题">
    <p:spTree>
      <p:nvGrpSpPr>
        <p:cNvPr id="1" name=""/>
        <p:cNvGrpSpPr/>
        <p:nvPr/>
      </p:nvGrpSpPr>
      <p:grpSpPr>
        <a:xfrm>
          <a:off x="0" y="0"/>
          <a:ext cx="0" cy="0"/>
          <a:chOff x="0" y="0"/>
          <a:chExt cx="0" cy="0"/>
        </a:xfrm>
      </p:grpSpPr>
    </p:spTree>
  </p:cSld>
  <p:clrMapOvr>
    <a:masterClrMapping/>
  </p:clrMapOvr>
  <mc:AlternateContent xmlns:mc="http://schemas.openxmlformats.org/markup-compatibility/2006">
    <mc:Choice xmlns:p14="http://schemas.microsoft.com/office/powerpoint/2010/main" Requires="p14">
      <p:transition spd="slow" p14:dur="1000"/>
    </mc:Choice>
    <mc:Fallback>
      <p:transition spd="slow"/>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两栏内容">
    <p:spTree>
      <p:nvGrpSpPr>
        <p:cNvPr id="1" name=""/>
        <p:cNvGrpSpPr/>
        <p:nvPr/>
      </p:nvGrpSpPr>
      <p:grpSpPr>
        <a:xfrm>
          <a:off x="0" y="0"/>
          <a:ext cx="0" cy="0"/>
          <a:chOff x="0" y="0"/>
          <a:chExt cx="0" cy="0"/>
        </a:xfrm>
      </p:grpSpPr>
    </p:spTree>
  </p:cSld>
  <p:clrMapOvr>
    <a:masterClrMapping/>
  </p:clrMapOvr>
  <mc:AlternateContent xmlns:mc="http://schemas.openxmlformats.org/markup-compatibility/2006">
    <mc:Choice xmlns:p14="http://schemas.microsoft.com/office/powerpoint/2010/main" Requires="p14">
      <p:transition spd="slow" p14:dur="1000"/>
    </mc:Choice>
    <mc:Fallback>
      <p:transition spd="slow"/>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7" name="日期占位符 6"/>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000"/>
    </mc:Choice>
    <mc:Fallback>
      <p:transition spd="slow"/>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日期占位符 2"/>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000"/>
    </mc:Choice>
    <mc:Fallback>
      <p:transition spd="slow"/>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000"/>
    </mc:Choice>
    <mc:Fallback>
      <p:transition spd="slow"/>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000"/>
    </mc:Choice>
    <mc:Fallback>
      <p:transition spd="slow"/>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000"/>
    </mc:Choice>
    <mc:Fallback>
      <p:transition spd="slow"/>
    </mc:Fallback>
  </mc:AlternateContent>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4" Type="http://schemas.openxmlformats.org/officeDocument/2006/relationships/theme" Target="../theme/theme1.xml"/><Relationship Id="rId13" Type="http://schemas.openxmlformats.org/officeDocument/2006/relationships/image" Target="../media/image1.png"/><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97B5FA-0921-464F-AAE1-844C04324D75}"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5CE74E-AB26-4998-AD42-012C4C1AD076}" type="slidenum">
              <a:rPr lang="zh-CN" altLang="en-US" smtClean="0"/>
            </a:fld>
            <a:endParaRPr lang="zh-CN" altLang="en-US"/>
          </a:p>
        </p:txBody>
      </p:sp>
      <p:sp>
        <p:nvSpPr>
          <p:cNvPr id="7" name="矩形 6"/>
          <p:cNvSpPr/>
          <p:nvPr userDrawn="1"/>
        </p:nvSpPr>
        <p:spPr>
          <a:xfrm>
            <a:off x="10159365" y="6436360"/>
            <a:ext cx="1869440" cy="275590"/>
          </a:xfrm>
          <a:prstGeom prst="rect">
            <a:avLst/>
          </a:prstGeom>
        </p:spPr>
        <p:txBody>
          <a:bodyPr wrap="square">
            <a:spAutoFit/>
          </a:bodyPr>
          <a:p>
            <a:pPr algn="r"/>
            <a:r>
              <a:rPr lang="zh-CN" sz="1200" b="1" dirty="0">
                <a:solidFill>
                  <a:schemeClr val="accent2"/>
                </a:solidFill>
                <a:latin typeface="微软雅黑" panose="020B0503020204020204" charset="-122"/>
                <a:ea typeface="微软雅黑" panose="020B0503020204020204" charset="-122"/>
              </a:rPr>
              <a:t>计支宝研究院出品</a:t>
            </a:r>
            <a:endParaRPr lang="zh-CN" sz="1200" b="1" u="sng" dirty="0">
              <a:solidFill>
                <a:schemeClr val="accent2"/>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endParaRPr>
          </a:p>
        </p:txBody>
      </p:sp>
      <p:pic>
        <p:nvPicPr>
          <p:cNvPr id="36" name="图片 35" descr="公司logo"/>
          <p:cNvPicPr>
            <a:picLocks noChangeAspect="1"/>
          </p:cNvPicPr>
          <p:nvPr userDrawn="1"/>
        </p:nvPicPr>
        <p:blipFill>
          <a:blip r:embed="rId13"/>
          <a:stretch>
            <a:fillRect/>
          </a:stretch>
        </p:blipFill>
        <p:spPr>
          <a:xfrm>
            <a:off x="11001375" y="143510"/>
            <a:ext cx="1003935" cy="300355"/>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mc:AlternateContent xmlns:mc="http://schemas.openxmlformats.org/markup-compatibility/2006">
    <mc:Choice xmlns:p14="http://schemas.microsoft.com/office/powerpoint/2010/main" Requires="p14">
      <p:transition spd="slow" p14:dur="1000"/>
    </mc:Choice>
    <mc:Fallback>
      <p:transition spd="slow"/>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4" Type="http://schemas.openxmlformats.org/officeDocument/2006/relationships/notesSlide" Target="../notesSlides/notesSlide1.xml"/><Relationship Id="rId3" Type="http://schemas.openxmlformats.org/officeDocument/2006/relationships/slideLayout" Target="../slideLayouts/slideLayout7.xml"/><Relationship Id="rId2" Type="http://schemas.openxmlformats.org/officeDocument/2006/relationships/image" Target="../media/image4.png"/><Relationship Id="rId1"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13.xml"/></Relationships>
</file>

<file path=ppt/slides/_rels/slide11.xml.rels><?xml version="1.0" encoding="UTF-8" standalone="yes"?>
<Relationships xmlns="http://schemas.openxmlformats.org/package/2006/relationships"><Relationship Id="rId6" Type="http://schemas.openxmlformats.org/officeDocument/2006/relationships/notesSlide" Target="../notesSlides/notesSlide6.xml"/><Relationship Id="rId5" Type="http://schemas.openxmlformats.org/officeDocument/2006/relationships/slideLayout" Target="../slideLayouts/slideLayout2.xml"/><Relationship Id="rId4" Type="http://schemas.openxmlformats.org/officeDocument/2006/relationships/image" Target="../media/image5.png"/><Relationship Id="rId3" Type="http://schemas.openxmlformats.org/officeDocument/2006/relationships/image" Target="../media/image8.emf"/><Relationship Id="rId2" Type="http://schemas.openxmlformats.org/officeDocument/2006/relationships/image" Target="../media/image7.emf"/><Relationship Id="rId1" Type="http://schemas.openxmlformats.org/officeDocument/2006/relationships/image" Target="../media/image6.emf"/></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14.xml"/></Relationships>
</file>

<file path=ppt/slides/_rels/slide13.xml.rels><?xml version="1.0" encoding="UTF-8" standalone="yes"?>
<Relationships xmlns="http://schemas.openxmlformats.org/package/2006/relationships"><Relationship Id="rId8" Type="http://schemas.openxmlformats.org/officeDocument/2006/relationships/slideLayout" Target="../slideLayouts/slideLayout1.xml"/><Relationship Id="rId7" Type="http://schemas.openxmlformats.org/officeDocument/2006/relationships/tags" Target="../tags/tag16.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tags" Target="../tags/tag15.xml"/></Relationships>
</file>

<file path=ppt/slides/_rels/slide14.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18.xml"/><Relationship Id="rId1" Type="http://schemas.openxmlformats.org/officeDocument/2006/relationships/tags" Target="../tags/tag17.xml"/></Relationships>
</file>

<file path=ppt/slides/_rels/slide15.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20.xml"/><Relationship Id="rId1" Type="http://schemas.openxmlformats.org/officeDocument/2006/relationships/tags" Target="../tags/tag19.xml"/></Relationships>
</file>

<file path=ppt/slides/_rels/slide16.xml.rels><?xml version="1.0" encoding="UTF-8" standalone="yes"?>
<Relationships xmlns="http://schemas.openxmlformats.org/package/2006/relationships"><Relationship Id="rId4" Type="http://schemas.openxmlformats.org/officeDocument/2006/relationships/slideLayout" Target="../slideLayouts/slideLayout1.xml"/><Relationship Id="rId3" Type="http://schemas.openxmlformats.org/officeDocument/2006/relationships/tags" Target="../tags/tag22.xml"/><Relationship Id="rId2" Type="http://schemas.openxmlformats.org/officeDocument/2006/relationships/image" Target="../media/image10.png"/><Relationship Id="rId1" Type="http://schemas.openxmlformats.org/officeDocument/2006/relationships/tags" Target="../tags/tag21.xml"/></Relationships>
</file>

<file path=ppt/slides/_rels/slide17.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24.xml"/><Relationship Id="rId1" Type="http://schemas.openxmlformats.org/officeDocument/2006/relationships/tags" Target="../tags/tag23.xml"/></Relationships>
</file>

<file path=ppt/slides/_rels/slide18.xml.rels><?xml version="1.0" encoding="UTF-8" standalone="yes"?>
<Relationships xmlns="http://schemas.openxmlformats.org/package/2006/relationships"><Relationship Id="rId4" Type="http://schemas.openxmlformats.org/officeDocument/2006/relationships/slideLayout" Target="../slideLayouts/slideLayout1.xml"/><Relationship Id="rId3" Type="http://schemas.openxmlformats.org/officeDocument/2006/relationships/tags" Target="../tags/tag27.xml"/><Relationship Id="rId2" Type="http://schemas.openxmlformats.org/officeDocument/2006/relationships/tags" Target="../tags/tag26.xml"/><Relationship Id="rId1" Type="http://schemas.openxmlformats.org/officeDocument/2006/relationships/tags" Target="../tags/tag25.xml"/></Relationships>
</file>

<file path=ppt/slides/_rels/slide19.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29.xml"/><Relationship Id="rId1" Type="http://schemas.openxmlformats.org/officeDocument/2006/relationships/tags" Target="../tags/tag28.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image" Target="../media/image5.png"/></Relationships>
</file>

<file path=ppt/slides/_rels/slide20.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31.xml"/><Relationship Id="rId1" Type="http://schemas.openxmlformats.org/officeDocument/2006/relationships/tags" Target="../tags/tag30.xml"/></Relationships>
</file>

<file path=ppt/slides/_rels/slide2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33.xml"/><Relationship Id="rId1" Type="http://schemas.openxmlformats.org/officeDocument/2006/relationships/tags" Target="../tags/tag32.xml"/></Relationships>
</file>

<file path=ppt/slides/_rels/slide22.xml.rels><?xml version="1.0" encoding="UTF-8" standalone="yes"?>
<Relationships xmlns="http://schemas.openxmlformats.org/package/2006/relationships"><Relationship Id="rId6" Type="http://schemas.openxmlformats.org/officeDocument/2006/relationships/notesSlide" Target="../notesSlides/notesSlide7.xml"/><Relationship Id="rId5" Type="http://schemas.openxmlformats.org/officeDocument/2006/relationships/slideLayout" Target="../slideLayouts/slideLayout2.xml"/><Relationship Id="rId4" Type="http://schemas.openxmlformats.org/officeDocument/2006/relationships/image" Target="../media/image5.png"/><Relationship Id="rId3" Type="http://schemas.openxmlformats.org/officeDocument/2006/relationships/image" Target="../media/image8.emf"/><Relationship Id="rId2" Type="http://schemas.openxmlformats.org/officeDocument/2006/relationships/image" Target="../media/image7.emf"/><Relationship Id="rId1" Type="http://schemas.openxmlformats.org/officeDocument/2006/relationships/image" Target="../media/image6.emf"/></Relationships>
</file>

<file path=ppt/slides/_rels/slide23.xml.rels><?xml version="1.0" encoding="UTF-8" standalone="yes"?>
<Relationships xmlns="http://schemas.openxmlformats.org/package/2006/relationships"><Relationship Id="rId9" Type="http://schemas.openxmlformats.org/officeDocument/2006/relationships/tags" Target="../tags/tag42.xml"/><Relationship Id="rId8" Type="http://schemas.openxmlformats.org/officeDocument/2006/relationships/tags" Target="../tags/tag41.xml"/><Relationship Id="rId7" Type="http://schemas.openxmlformats.org/officeDocument/2006/relationships/tags" Target="../tags/tag40.xml"/><Relationship Id="rId6" Type="http://schemas.openxmlformats.org/officeDocument/2006/relationships/tags" Target="../tags/tag39.xml"/><Relationship Id="rId5" Type="http://schemas.openxmlformats.org/officeDocument/2006/relationships/tags" Target="../tags/tag38.xml"/><Relationship Id="rId4" Type="http://schemas.openxmlformats.org/officeDocument/2006/relationships/tags" Target="../tags/tag37.xml"/><Relationship Id="rId3" Type="http://schemas.openxmlformats.org/officeDocument/2006/relationships/tags" Target="../tags/tag36.xml"/><Relationship Id="rId2" Type="http://schemas.openxmlformats.org/officeDocument/2006/relationships/tags" Target="../tags/tag35.xml"/><Relationship Id="rId11" Type="http://schemas.openxmlformats.org/officeDocument/2006/relationships/slideLayout" Target="../slideLayouts/slideLayout1.xml"/><Relationship Id="rId10" Type="http://schemas.openxmlformats.org/officeDocument/2006/relationships/tags" Target="../tags/tag43.xml"/><Relationship Id="rId1" Type="http://schemas.openxmlformats.org/officeDocument/2006/relationships/tags" Target="../tags/tag34.xml"/></Relationships>
</file>

<file path=ppt/slides/_rels/slide24.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45.xml"/><Relationship Id="rId1" Type="http://schemas.openxmlformats.org/officeDocument/2006/relationships/tags" Target="../tags/tag44.xml"/></Relationships>
</file>

<file path=ppt/slides/_rels/slide25.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47.xml"/><Relationship Id="rId1" Type="http://schemas.openxmlformats.org/officeDocument/2006/relationships/tags" Target="../tags/tag46.xml"/></Relationships>
</file>

<file path=ppt/slides/_rels/slide26.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49.xml"/><Relationship Id="rId1" Type="http://schemas.openxmlformats.org/officeDocument/2006/relationships/tags" Target="../tags/tag48.xml"/></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image" Target="../media/image11.png"/></Relationships>
</file>

<file path=ppt/slides/_rels/slide3.xml.rels><?xml version="1.0" encoding="UTF-8" standalone="yes"?>
<Relationships xmlns="http://schemas.openxmlformats.org/package/2006/relationships"><Relationship Id="rId6" Type="http://schemas.openxmlformats.org/officeDocument/2006/relationships/notesSlide" Target="../notesSlides/notesSlide3.xml"/><Relationship Id="rId5" Type="http://schemas.openxmlformats.org/officeDocument/2006/relationships/slideLayout" Target="../slideLayouts/slideLayout2.xml"/><Relationship Id="rId4" Type="http://schemas.openxmlformats.org/officeDocument/2006/relationships/image" Target="../media/image5.png"/><Relationship Id="rId3" Type="http://schemas.openxmlformats.org/officeDocument/2006/relationships/image" Target="../media/image8.emf"/><Relationship Id="rId2" Type="http://schemas.openxmlformats.org/officeDocument/2006/relationships/image" Target="../media/image7.emf"/><Relationship Id="rId1" Type="http://schemas.openxmlformats.org/officeDocument/2006/relationships/image" Target="../media/image6.emf"/></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1.xml"/><Relationship Id="rId1" Type="http://schemas.openxmlformats.org/officeDocument/2006/relationships/image" Target="../media/image9.png"/></Relationships>
</file>

<file path=ppt/slides/_rels/slide5.xml.rels><?xml version="1.0" encoding="UTF-8" standalone="yes"?>
<Relationships xmlns="http://schemas.openxmlformats.org/package/2006/relationships"><Relationship Id="rId5" Type="http://schemas.openxmlformats.org/officeDocument/2006/relationships/slideLayout" Target="../slideLayouts/slideLayout1.xml"/><Relationship Id="rId4" Type="http://schemas.openxmlformats.org/officeDocument/2006/relationships/tags" Target="../tags/tag4.xml"/><Relationship Id="rId3" Type="http://schemas.openxmlformats.org/officeDocument/2006/relationships/tags" Target="../tags/tag3.xml"/><Relationship Id="rId2" Type="http://schemas.openxmlformats.org/officeDocument/2006/relationships/tags" Target="../tags/tag2.xml"/><Relationship Id="rId1" Type="http://schemas.openxmlformats.org/officeDocument/2006/relationships/tags" Target="../tags/tag1.xml"/></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6.xml"/><Relationship Id="rId1" Type="http://schemas.openxmlformats.org/officeDocument/2006/relationships/tags" Target="../tags/tag5.xml"/></Relationships>
</file>

<file path=ppt/slides/_rels/slide7.xml.rels><?xml version="1.0" encoding="UTF-8" standalone="yes"?>
<Relationships xmlns="http://schemas.openxmlformats.org/package/2006/relationships"><Relationship Id="rId5" Type="http://schemas.openxmlformats.org/officeDocument/2006/relationships/slideLayout" Target="../slideLayouts/slideLayout1.xml"/><Relationship Id="rId4" Type="http://schemas.openxmlformats.org/officeDocument/2006/relationships/tags" Target="../tags/tag10.xml"/><Relationship Id="rId3" Type="http://schemas.openxmlformats.org/officeDocument/2006/relationships/tags" Target="../tags/tag9.xml"/><Relationship Id="rId2" Type="http://schemas.openxmlformats.org/officeDocument/2006/relationships/tags" Target="../tags/tag8.xml"/><Relationship Id="rId1" Type="http://schemas.openxmlformats.org/officeDocument/2006/relationships/tags" Target="../tags/tag7.xml"/></Relationships>
</file>

<file path=ppt/slides/_rels/slide8.xml.rels><?xml version="1.0" encoding="UTF-8" standalone="yes"?>
<Relationships xmlns="http://schemas.openxmlformats.org/package/2006/relationships"><Relationship Id="rId6" Type="http://schemas.openxmlformats.org/officeDocument/2006/relationships/notesSlide" Target="../notesSlides/notesSlide5.xml"/><Relationship Id="rId5" Type="http://schemas.openxmlformats.org/officeDocument/2006/relationships/slideLayout" Target="../slideLayouts/slideLayout2.xml"/><Relationship Id="rId4" Type="http://schemas.openxmlformats.org/officeDocument/2006/relationships/image" Target="../media/image5.png"/><Relationship Id="rId3" Type="http://schemas.openxmlformats.org/officeDocument/2006/relationships/image" Target="../media/image8.emf"/><Relationship Id="rId2" Type="http://schemas.openxmlformats.org/officeDocument/2006/relationships/image" Target="../media/image7.emf"/><Relationship Id="rId1" Type="http://schemas.openxmlformats.org/officeDocument/2006/relationships/image" Target="../media/image6.emf"/></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12.xml"/><Relationship Id="rId1" Type="http://schemas.openxmlformats.org/officeDocument/2006/relationships/tags" Target="../tags/tag11.xml"/></Relationships>
</file>

<file path=ppt/slides/slide1.xml><?xml version="1.0" encoding="utf-8"?>
<p:sld xmlns:a="http://schemas.openxmlformats.org/drawingml/2006/main" xmlns:r="http://schemas.openxmlformats.org/officeDocument/2006/relationships" xmlns:p="http://schemas.openxmlformats.org/presentationml/2006/main">
  <p:cSld>
    <p:bg>
      <p:bgPr>
        <a:pattFill prst="pct5">
          <a:fgClr>
            <a:schemeClr val="accent1"/>
          </a:fgClr>
          <a:bgClr>
            <a:schemeClr val="bg1"/>
          </a:bgClr>
        </a:pattFill>
        <a:effectLst/>
      </p:bgPr>
    </p:bg>
    <p:spTree>
      <p:nvGrpSpPr>
        <p:cNvPr id="1" name=""/>
        <p:cNvGrpSpPr/>
        <p:nvPr/>
      </p:nvGrpSpPr>
      <p:grpSpPr>
        <a:xfrm>
          <a:off x="0" y="0"/>
          <a:ext cx="0" cy="0"/>
          <a:chOff x="0" y="0"/>
          <a:chExt cx="0" cy="0"/>
        </a:xfrm>
      </p:grpSpPr>
      <p:pic>
        <p:nvPicPr>
          <p:cNvPr id="7" name="图片 6"/>
          <p:cNvPicPr>
            <a:picLocks noChangeAspect="1"/>
          </p:cNvPicPr>
          <p:nvPr/>
        </p:nvPicPr>
        <p:blipFill>
          <a:blip r:embed="rId1"/>
          <a:stretch>
            <a:fillRect/>
          </a:stretch>
        </p:blipFill>
        <p:spPr>
          <a:xfrm>
            <a:off x="0" y="0"/>
            <a:ext cx="12292965" cy="6914515"/>
          </a:xfrm>
          <a:prstGeom prst="rect">
            <a:avLst/>
          </a:prstGeom>
        </p:spPr>
      </p:pic>
      <p:grpSp>
        <p:nvGrpSpPr>
          <p:cNvPr id="9" name="组合 8"/>
          <p:cNvGrpSpPr/>
          <p:nvPr/>
        </p:nvGrpSpPr>
        <p:grpSpPr>
          <a:xfrm>
            <a:off x="8017510" y="6033770"/>
            <a:ext cx="381000" cy="381000"/>
            <a:chOff x="11287125" y="5505450"/>
            <a:chExt cx="381000" cy="381000"/>
          </a:xfrm>
        </p:grpSpPr>
        <p:sp>
          <p:nvSpPr>
            <p:cNvPr id="11" name="椭圆 10"/>
            <p:cNvSpPr/>
            <p:nvPr/>
          </p:nvSpPr>
          <p:spPr>
            <a:xfrm>
              <a:off x="11287125" y="5505450"/>
              <a:ext cx="381000" cy="381000"/>
            </a:xfrm>
            <a:prstGeom prst="ellipse">
              <a:avLst/>
            </a:prstGeom>
            <a:solidFill>
              <a:srgbClr val="FF3F2B"/>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p>
              <a:pPr algn="ctr"/>
              <a:endParaRPr lang="zh-CN" altLang="en-US">
                <a:solidFill>
                  <a:schemeClr val="bg1">
                    <a:alpha val="70000"/>
                  </a:schemeClr>
                </a:solidFill>
              </a:endParaRPr>
            </a:p>
          </p:txBody>
        </p:sp>
        <p:sp>
          <p:nvSpPr>
            <p:cNvPr id="12" name="telephone-call_74451"/>
            <p:cNvSpPr>
              <a:spLocks noChangeAspect="1"/>
            </p:cNvSpPr>
            <p:nvPr/>
          </p:nvSpPr>
          <p:spPr bwMode="auto">
            <a:xfrm>
              <a:off x="11372043" y="5575768"/>
              <a:ext cx="211165" cy="240364"/>
            </a:xfrm>
            <a:custGeom>
              <a:avLst/>
              <a:gdLst>
                <a:gd name="T0" fmla="*/ 3295 w 3369"/>
                <a:gd name="T1" fmla="*/ 3138 h 3840"/>
                <a:gd name="T2" fmla="*/ 2771 w 3369"/>
                <a:gd name="T3" fmla="*/ 2472 h 3840"/>
                <a:gd name="T4" fmla="*/ 2469 w 3369"/>
                <a:gd name="T5" fmla="*/ 2437 h 3840"/>
                <a:gd name="T6" fmla="*/ 2267 w 3369"/>
                <a:gd name="T7" fmla="*/ 2596 h 3840"/>
                <a:gd name="T8" fmla="*/ 1368 w 3369"/>
                <a:gd name="T9" fmla="*/ 2197 h 3840"/>
                <a:gd name="T10" fmla="*/ 1184 w 3369"/>
                <a:gd name="T11" fmla="*/ 1236 h 3840"/>
                <a:gd name="T12" fmla="*/ 1386 w 3369"/>
                <a:gd name="T13" fmla="*/ 1076 h 3840"/>
                <a:gd name="T14" fmla="*/ 1422 w 3369"/>
                <a:gd name="T15" fmla="*/ 775 h 3840"/>
                <a:gd name="T16" fmla="*/ 897 w 3369"/>
                <a:gd name="T17" fmla="*/ 109 h 3840"/>
                <a:gd name="T18" fmla="*/ 595 w 3369"/>
                <a:gd name="T19" fmla="*/ 73 h 3840"/>
                <a:gd name="T20" fmla="*/ 388 w 3369"/>
                <a:gd name="T21" fmla="*/ 237 h 3840"/>
                <a:gd name="T22" fmla="*/ 97 w 3369"/>
                <a:gd name="T23" fmla="*/ 1370 h 3840"/>
                <a:gd name="T24" fmla="*/ 744 w 3369"/>
                <a:gd name="T25" fmla="*/ 2689 h 3840"/>
                <a:gd name="T26" fmla="*/ 1877 w 3369"/>
                <a:gd name="T27" fmla="*/ 3626 h 3840"/>
                <a:gd name="T28" fmla="*/ 3056 w 3369"/>
                <a:gd name="T29" fmla="*/ 3600 h 3840"/>
                <a:gd name="T30" fmla="*/ 3057 w 3369"/>
                <a:gd name="T31" fmla="*/ 3599 h 3840"/>
                <a:gd name="T32" fmla="*/ 3260 w 3369"/>
                <a:gd name="T33" fmla="*/ 3440 h 3840"/>
                <a:gd name="T34" fmla="*/ 3295 w 3369"/>
                <a:gd name="T35" fmla="*/ 3138 h 38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3369" h="3840">
                  <a:moveTo>
                    <a:pt x="3295" y="3138"/>
                  </a:moveTo>
                  <a:lnTo>
                    <a:pt x="2771" y="2472"/>
                  </a:lnTo>
                  <a:cubicBezTo>
                    <a:pt x="2697" y="2379"/>
                    <a:pt x="2562" y="2363"/>
                    <a:pt x="2469" y="2437"/>
                  </a:cubicBezTo>
                  <a:lnTo>
                    <a:pt x="2267" y="2596"/>
                  </a:lnTo>
                  <a:cubicBezTo>
                    <a:pt x="2173" y="2669"/>
                    <a:pt x="1774" y="2712"/>
                    <a:pt x="1368" y="2197"/>
                  </a:cubicBezTo>
                  <a:cubicBezTo>
                    <a:pt x="963" y="1683"/>
                    <a:pt x="1091" y="1309"/>
                    <a:pt x="1184" y="1236"/>
                  </a:cubicBezTo>
                  <a:lnTo>
                    <a:pt x="1386" y="1076"/>
                  </a:lnTo>
                  <a:cubicBezTo>
                    <a:pt x="1479" y="1003"/>
                    <a:pt x="1495" y="868"/>
                    <a:pt x="1422" y="775"/>
                  </a:cubicBezTo>
                  <a:lnTo>
                    <a:pt x="897" y="109"/>
                  </a:lnTo>
                  <a:cubicBezTo>
                    <a:pt x="824" y="16"/>
                    <a:pt x="689" y="0"/>
                    <a:pt x="595" y="73"/>
                  </a:cubicBezTo>
                  <a:cubicBezTo>
                    <a:pt x="595" y="73"/>
                    <a:pt x="389" y="236"/>
                    <a:pt x="388" y="237"/>
                  </a:cubicBezTo>
                  <a:cubicBezTo>
                    <a:pt x="103" y="472"/>
                    <a:pt x="0" y="873"/>
                    <a:pt x="97" y="1370"/>
                  </a:cubicBezTo>
                  <a:cubicBezTo>
                    <a:pt x="182" y="1798"/>
                    <a:pt x="412" y="2267"/>
                    <a:pt x="744" y="2689"/>
                  </a:cubicBezTo>
                  <a:cubicBezTo>
                    <a:pt x="1077" y="3111"/>
                    <a:pt x="1479" y="3444"/>
                    <a:pt x="1877" y="3626"/>
                  </a:cubicBezTo>
                  <a:cubicBezTo>
                    <a:pt x="2342" y="3840"/>
                    <a:pt x="2761" y="3831"/>
                    <a:pt x="3056" y="3600"/>
                  </a:cubicBezTo>
                  <a:cubicBezTo>
                    <a:pt x="3056" y="3600"/>
                    <a:pt x="3057" y="3599"/>
                    <a:pt x="3057" y="3599"/>
                  </a:cubicBezTo>
                  <a:lnTo>
                    <a:pt x="3260" y="3440"/>
                  </a:lnTo>
                  <a:cubicBezTo>
                    <a:pt x="3353" y="3366"/>
                    <a:pt x="3369" y="3231"/>
                    <a:pt x="3295" y="3138"/>
                  </a:cubicBezTo>
                  <a:close/>
                </a:path>
              </a:pathLst>
            </a:custGeom>
            <a:solidFill>
              <a:schemeClr val="bg1"/>
            </a:solidFill>
            <a:ln>
              <a:noFill/>
            </a:ln>
          </p:spPr>
        </p:sp>
      </p:grpSp>
      <p:pic>
        <p:nvPicPr>
          <p:cNvPr id="17" name="图片 16" descr="计支宝-白色"/>
          <p:cNvPicPr>
            <a:picLocks noChangeAspect="1"/>
          </p:cNvPicPr>
          <p:nvPr/>
        </p:nvPicPr>
        <p:blipFill>
          <a:blip r:embed="rId2"/>
          <a:stretch>
            <a:fillRect/>
          </a:stretch>
        </p:blipFill>
        <p:spPr>
          <a:xfrm>
            <a:off x="-224" y="80959"/>
            <a:ext cx="1702857" cy="496854"/>
          </a:xfrm>
          <a:prstGeom prst="rect">
            <a:avLst/>
          </a:prstGeom>
        </p:spPr>
      </p:pic>
      <p:sp>
        <p:nvSpPr>
          <p:cNvPr id="6" name="文本框 5"/>
          <p:cNvSpPr txBox="1"/>
          <p:nvPr/>
        </p:nvSpPr>
        <p:spPr>
          <a:xfrm>
            <a:off x="8485505" y="5908040"/>
            <a:ext cx="3145155" cy="829945"/>
          </a:xfrm>
          <a:prstGeom prst="rect">
            <a:avLst/>
          </a:prstGeom>
          <a:noFill/>
        </p:spPr>
        <p:txBody>
          <a:bodyPr wrap="square" rtlCol="0">
            <a:spAutoFit/>
          </a:bodyPr>
          <a:p>
            <a:pPr algn="l"/>
            <a:r>
              <a:rPr lang="en-US" altLang="zh-CN" sz="1600" b="1" spc="150">
                <a:solidFill>
                  <a:schemeClr val="bg1"/>
                </a:solidFill>
                <a:effectLst/>
                <a:latin typeface="微软雅黑" panose="020B0503020204020204" charset="-122"/>
                <a:ea typeface="微软雅黑" panose="020B0503020204020204" charset="-122"/>
                <a:sym typeface="微软雅黑" panose="020B0503020204020204" charset="-122"/>
              </a:rPr>
              <a:t>长沙计支宝信息科技有限</a:t>
            </a:r>
            <a:r>
              <a:rPr lang="zh-CN" altLang="en-US" sz="1600" b="1" spc="150">
                <a:solidFill>
                  <a:schemeClr val="bg1"/>
                </a:solidFill>
                <a:effectLst/>
                <a:latin typeface="微软雅黑" panose="020B0503020204020204" charset="-122"/>
                <a:ea typeface="微软雅黑" panose="020B0503020204020204" charset="-122"/>
                <a:sym typeface="微软雅黑" panose="020B0503020204020204" charset="-122"/>
              </a:rPr>
              <a:t>公司</a:t>
            </a:r>
            <a:endParaRPr lang="zh-CN" altLang="en-US" sz="1600" b="1" spc="150">
              <a:solidFill>
                <a:schemeClr val="bg1"/>
              </a:solidFill>
              <a:effectLst/>
              <a:latin typeface="微软雅黑" panose="020B0503020204020204" charset="-122"/>
              <a:ea typeface="微软雅黑" panose="020B0503020204020204" charset="-122"/>
              <a:sym typeface="微软雅黑" panose="020B0503020204020204" charset="-122"/>
            </a:endParaRPr>
          </a:p>
          <a:p>
            <a:pPr algn="l"/>
            <a:r>
              <a:rPr lang="zh-CN" altLang="en-US" sz="1600" b="1" spc="150">
                <a:solidFill>
                  <a:schemeClr val="bg1"/>
                </a:solidFill>
                <a:effectLst/>
                <a:latin typeface="微软雅黑" panose="020B0503020204020204" charset="-122"/>
                <a:ea typeface="微软雅黑" panose="020B0503020204020204" charset="-122"/>
                <a:sym typeface="微软雅黑" panose="020B0503020204020204" charset="-122"/>
              </a:rPr>
              <a:t>计支宝研究院</a:t>
            </a:r>
            <a:endParaRPr lang="en-US" altLang="zh-CN" sz="1600" b="1" spc="150">
              <a:solidFill>
                <a:schemeClr val="bg1"/>
              </a:solidFill>
              <a:effectLst/>
              <a:latin typeface="微软雅黑" panose="020B0503020204020204" charset="-122"/>
              <a:ea typeface="微软雅黑" panose="020B0503020204020204" charset="-122"/>
              <a:sym typeface="微软雅黑" panose="020B0503020204020204" charset="-122"/>
            </a:endParaRPr>
          </a:p>
          <a:p>
            <a:pPr algn="l"/>
            <a:r>
              <a:rPr lang="zh-CN" altLang="zh-CN" sz="1600">
                <a:solidFill>
                  <a:schemeClr val="bg1"/>
                </a:solidFill>
                <a:latin typeface="微软雅黑" panose="020B0503020204020204" charset="-122"/>
                <a:ea typeface="微软雅黑" panose="020B0503020204020204" charset="-122"/>
                <a:sym typeface="+mn-ea"/>
              </a:rPr>
              <a:t>400-965-0588</a:t>
            </a:r>
            <a:endParaRPr lang="zh-CN" altLang="zh-CN" sz="1600" dirty="0">
              <a:solidFill>
                <a:schemeClr val="bg1"/>
              </a:solidFill>
              <a:latin typeface="微软雅黑" panose="020B0503020204020204" charset="-122"/>
              <a:ea typeface="微软雅黑" panose="020B0503020204020204" charset="-122"/>
              <a:sym typeface="+mn-ea"/>
            </a:endParaRPr>
          </a:p>
        </p:txBody>
      </p:sp>
      <p:sp>
        <p:nvSpPr>
          <p:cNvPr id="2" name="文本框 1"/>
          <p:cNvSpPr txBox="1"/>
          <p:nvPr/>
        </p:nvSpPr>
        <p:spPr>
          <a:xfrm>
            <a:off x="3933190" y="1574800"/>
            <a:ext cx="7697470" cy="1198880"/>
          </a:xfrm>
          <a:prstGeom prst="rect">
            <a:avLst/>
          </a:prstGeom>
          <a:noFill/>
        </p:spPr>
        <p:txBody>
          <a:bodyPr wrap="square" rtlCol="0">
            <a:spAutoFit/>
          </a:bodyPr>
          <a:p>
            <a:pPr algn="r" fontAlgn="auto">
              <a:lnSpc>
                <a:spcPct val="150000"/>
              </a:lnSpc>
            </a:pPr>
            <a:r>
              <a:rPr lang="zh-CN" sz="4800" b="1" dirty="0">
                <a:solidFill>
                  <a:schemeClr val="bg1"/>
                </a:solidFill>
                <a:latin typeface="微软雅黑" panose="020B0503020204020204" charset="-122"/>
                <a:ea typeface="微软雅黑" panose="020B0503020204020204" charset="-122"/>
                <a:cs typeface="微软雅黑" panose="020B0503020204020204" charset="-122"/>
              </a:rPr>
              <a:t>工程变更管理办法解读</a:t>
            </a:r>
            <a:endParaRPr lang="zh-CN" altLang="en-US" sz="4800" b="1" dirty="0">
              <a:solidFill>
                <a:schemeClr val="bg1"/>
              </a:solidFill>
              <a:latin typeface="微软雅黑" panose="020B0503020204020204" charset="-122"/>
              <a:ea typeface="微软雅黑" panose="020B0503020204020204" charset="-122"/>
              <a:cs typeface="微软雅黑" panose="020B0503020204020204" charset="-122"/>
            </a:endParaRPr>
          </a:p>
        </p:txBody>
      </p:sp>
    </p:spTree>
  </p:cSld>
  <p:clrMapOvr>
    <a:masterClrMapping/>
  </p:clrMapOvr>
  <mc:AlternateContent xmlns:mc="http://schemas.openxmlformats.org/markup-compatibility/2006">
    <mc:Choice xmlns:p14="http://schemas.microsoft.com/office/powerpoint/2010/main" Requires="p14">
      <p:transition spd="slow" p14:dur="1000"/>
    </mc:Choice>
    <mc:Fallback>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5" name="菱形 24"/>
          <p:cNvSpPr/>
          <p:nvPr/>
        </p:nvSpPr>
        <p:spPr>
          <a:xfrm>
            <a:off x="130175" y="166370"/>
            <a:ext cx="350520" cy="361950"/>
          </a:xfrm>
          <a:prstGeom prst="diamond">
            <a:avLst/>
          </a:prstGeom>
          <a:solidFill>
            <a:srgbClr val="FF3F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24" name="文本框 23"/>
          <p:cNvSpPr txBox="1"/>
          <p:nvPr/>
        </p:nvSpPr>
        <p:spPr>
          <a:xfrm>
            <a:off x="619760" y="86360"/>
            <a:ext cx="4198620" cy="521970"/>
          </a:xfrm>
          <a:prstGeom prst="rect">
            <a:avLst/>
          </a:prstGeom>
          <a:noFill/>
        </p:spPr>
        <p:txBody>
          <a:bodyPr wrap="square" rtlCol="0">
            <a:spAutoFit/>
          </a:bodyPr>
          <a:p>
            <a:pPr algn="l"/>
            <a:r>
              <a:rPr sz="2800" b="1" spc="25" dirty="0">
                <a:solidFill>
                  <a:srgbClr val="FF3F2B"/>
                </a:solidFill>
                <a:latin typeface="微软雅黑" panose="020B0503020204020204" charset="-122"/>
                <a:ea typeface="微软雅黑" panose="020B0503020204020204" charset="-122"/>
                <a:cs typeface="微软雅黑" panose="020B0503020204020204" charset="-122"/>
                <a:sym typeface="+mn-ea"/>
              </a:rPr>
              <a:t>第</a:t>
            </a:r>
            <a:r>
              <a:rPr lang="zh-CN" sz="2800" b="1" spc="25" dirty="0">
                <a:solidFill>
                  <a:srgbClr val="FF3F2B"/>
                </a:solidFill>
                <a:latin typeface="微软雅黑" panose="020B0503020204020204" charset="-122"/>
                <a:ea typeface="微软雅黑" panose="020B0503020204020204" charset="-122"/>
                <a:cs typeface="微软雅黑" panose="020B0503020204020204" charset="-122"/>
                <a:sym typeface="+mn-ea"/>
              </a:rPr>
              <a:t>四</a:t>
            </a:r>
            <a:r>
              <a:rPr sz="2800" b="1" spc="25" dirty="0">
                <a:solidFill>
                  <a:srgbClr val="FF3F2B"/>
                </a:solidFill>
                <a:latin typeface="微软雅黑" panose="020B0503020204020204" charset="-122"/>
                <a:ea typeface="微软雅黑" panose="020B0503020204020204" charset="-122"/>
                <a:cs typeface="微软雅黑" panose="020B0503020204020204" charset="-122"/>
                <a:sym typeface="+mn-ea"/>
              </a:rPr>
              <a:t>章 工程变更的</a:t>
            </a:r>
            <a:r>
              <a:rPr lang="zh-CN" sz="2800" b="1" spc="25" dirty="0">
                <a:solidFill>
                  <a:srgbClr val="FF3F2B"/>
                </a:solidFill>
                <a:latin typeface="微软雅黑" panose="020B0503020204020204" charset="-122"/>
                <a:ea typeface="微软雅黑" panose="020B0503020204020204" charset="-122"/>
                <a:cs typeface="微软雅黑" panose="020B0503020204020204" charset="-122"/>
                <a:sym typeface="+mn-ea"/>
              </a:rPr>
              <a:t>分类</a:t>
            </a:r>
            <a:endParaRPr lang="zh-CN" sz="2800" b="1" spc="25" dirty="0">
              <a:solidFill>
                <a:srgbClr val="FF3F2B"/>
              </a:solidFill>
              <a:latin typeface="微软雅黑" panose="020B0503020204020204" charset="-122"/>
              <a:ea typeface="微软雅黑" panose="020B0503020204020204" charset="-122"/>
              <a:cs typeface="微软雅黑" panose="020B0503020204020204" charset="-122"/>
              <a:sym typeface="+mn-ea"/>
            </a:endParaRPr>
          </a:p>
        </p:txBody>
      </p:sp>
      <p:cxnSp>
        <p:nvCxnSpPr>
          <p:cNvPr id="27" name="直接连接符 26"/>
          <p:cNvCxnSpPr/>
          <p:nvPr/>
        </p:nvCxnSpPr>
        <p:spPr>
          <a:xfrm>
            <a:off x="4548505" y="-476885"/>
            <a:ext cx="6167755" cy="0"/>
          </a:xfrm>
          <a:prstGeom prst="line">
            <a:avLst/>
          </a:prstGeom>
          <a:ln w="12700" cmpd="sng">
            <a:solidFill>
              <a:schemeClr val="accent4">
                <a:lumMod val="20000"/>
                <a:lumOff val="80000"/>
              </a:schemeClr>
            </a:solidFill>
            <a:prstDash val="lgDash"/>
          </a:ln>
        </p:spPr>
        <p:style>
          <a:lnRef idx="1">
            <a:schemeClr val="accent1"/>
          </a:lnRef>
          <a:fillRef idx="0">
            <a:schemeClr val="accent1"/>
          </a:fillRef>
          <a:effectRef idx="0">
            <a:schemeClr val="accent1"/>
          </a:effectRef>
          <a:fontRef idx="minor">
            <a:schemeClr val="tx1"/>
          </a:fontRef>
        </p:style>
      </p:cxnSp>
      <p:sp>
        <p:nvSpPr>
          <p:cNvPr id="3" name="文本框 2"/>
          <p:cNvSpPr txBox="1"/>
          <p:nvPr/>
        </p:nvSpPr>
        <p:spPr>
          <a:xfrm>
            <a:off x="648335" y="963295"/>
            <a:ext cx="10776585" cy="5077460"/>
          </a:xfrm>
          <a:prstGeom prst="rect">
            <a:avLst/>
          </a:prstGeom>
          <a:noFill/>
        </p:spPr>
        <p:txBody>
          <a:bodyPr wrap="square" rtlCol="0">
            <a:spAutoFit/>
          </a:bodyPr>
          <a:p>
            <a:pPr algn="just">
              <a:lnSpc>
                <a:spcPct val="150000"/>
              </a:lnSpc>
            </a:pPr>
            <a:r>
              <a:rPr kumimoji="1" lang="zh-CN" altLang="en-US" b="1" dirty="0" smtClean="0">
                <a:solidFill>
                  <a:srgbClr val="644825"/>
                </a:solidFill>
                <a:latin typeface="微软雅黑" panose="020B0503020204020204" charset="-122"/>
                <a:ea typeface="微软雅黑" panose="020B0503020204020204" charset="-122"/>
                <a:cs typeface="微软雅黑" panose="020B0503020204020204" charset="-122"/>
                <a:sym typeface="+mn-ea"/>
              </a:rPr>
              <a:t>第十条  </a:t>
            </a:r>
            <a:r>
              <a:rPr lang="zh-CN">
                <a:latin typeface="微软雅黑" panose="020B0503020204020204" charset="-122"/>
                <a:ea typeface="微软雅黑" panose="020B0503020204020204" charset="-122"/>
                <a:cs typeface="微软雅黑" panose="020B0503020204020204" charset="-122"/>
                <a:sym typeface="+mn-ea"/>
              </a:rPr>
              <a:t>本办法所称工程变更包括设计变更、其它工程变更。</a:t>
            </a:r>
            <a:endParaRPr lang="zh-CN">
              <a:latin typeface="微软雅黑" panose="020B0503020204020204" charset="-122"/>
              <a:ea typeface="微软雅黑" panose="020B0503020204020204" charset="-122"/>
              <a:cs typeface="微软雅黑" panose="020B0503020204020204" charset="-122"/>
              <a:sym typeface="+mn-ea"/>
            </a:endParaRPr>
          </a:p>
          <a:p>
            <a:pPr algn="just">
              <a:lnSpc>
                <a:spcPct val="150000"/>
              </a:lnSpc>
            </a:pPr>
            <a:r>
              <a:rPr lang="zh-CN" b="1" u="sng">
                <a:solidFill>
                  <a:srgbClr val="ED7D31"/>
                </a:solidFill>
                <a:latin typeface="微软雅黑" panose="020B0503020204020204" charset="-122"/>
                <a:ea typeface="微软雅黑" panose="020B0503020204020204" charset="-122"/>
                <a:cs typeface="微软雅黑" panose="020B0503020204020204" charset="-122"/>
                <a:sym typeface="+mn-ea"/>
              </a:rPr>
              <a:t>1.设计变更：</a:t>
            </a:r>
            <a:r>
              <a:rPr lang="zh-CN" u="sng">
                <a:solidFill>
                  <a:srgbClr val="ED7D31"/>
                </a:solidFill>
                <a:latin typeface="微软雅黑" panose="020B0503020204020204" charset="-122"/>
                <a:ea typeface="微软雅黑" panose="020B0503020204020204" charset="-122"/>
                <a:cs typeface="微软雅黑" panose="020B0503020204020204" charset="-122"/>
                <a:sym typeface="+mn-ea"/>
              </a:rPr>
              <a:t>指各方对施工图(指经设计单位、业主双方签字盖章的施工图)提出的调整和优化；以及业主对合同约定的产品设计标准提出的调整和优化。</a:t>
            </a:r>
            <a:r>
              <a:rPr lang="zh-CN">
                <a:latin typeface="微软雅黑" panose="020B0503020204020204" charset="-122"/>
                <a:ea typeface="微软雅黑" panose="020B0503020204020204" charset="-122"/>
                <a:cs typeface="微软雅黑" panose="020B0503020204020204" charset="-122"/>
                <a:sym typeface="+mn-ea"/>
              </a:rPr>
              <a:t>其主要内容包括：</a:t>
            </a:r>
            <a:endParaRPr lang="zh-CN">
              <a:latin typeface="微软雅黑" panose="020B0503020204020204" charset="-122"/>
              <a:ea typeface="微软雅黑" panose="020B0503020204020204" charset="-122"/>
              <a:cs typeface="微软雅黑" panose="020B0503020204020204" charset="-122"/>
              <a:sym typeface="+mn-ea"/>
            </a:endParaRPr>
          </a:p>
          <a:p>
            <a:pPr algn="just">
              <a:lnSpc>
                <a:spcPct val="150000"/>
              </a:lnSpc>
            </a:pPr>
            <a:r>
              <a:rPr lang="zh-CN">
                <a:latin typeface="微软雅黑" panose="020B0503020204020204" charset="-122"/>
                <a:ea typeface="微软雅黑" panose="020B0503020204020204" charset="-122"/>
                <a:cs typeface="微软雅黑" panose="020B0503020204020204" charset="-122"/>
                <a:sym typeface="+mn-ea"/>
              </a:rPr>
              <a:t>1)经设计院修正的原施工图出现错、漏、碰、缺等情况，导致做法变动、材料代换或其它变更事项。</a:t>
            </a:r>
            <a:endParaRPr lang="zh-CN">
              <a:latin typeface="微软雅黑" panose="020B0503020204020204" charset="-122"/>
              <a:ea typeface="微软雅黑" panose="020B0503020204020204" charset="-122"/>
              <a:cs typeface="微软雅黑" panose="020B0503020204020204" charset="-122"/>
              <a:sym typeface="+mn-ea"/>
            </a:endParaRPr>
          </a:p>
          <a:p>
            <a:pPr algn="just">
              <a:lnSpc>
                <a:spcPct val="150000"/>
              </a:lnSpc>
            </a:pPr>
            <a:r>
              <a:rPr lang="zh-CN">
                <a:latin typeface="微软雅黑" panose="020B0503020204020204" charset="-122"/>
                <a:ea typeface="微软雅黑" panose="020B0503020204020204" charset="-122"/>
                <a:cs typeface="微软雅黑" panose="020B0503020204020204" charset="-122"/>
                <a:sym typeface="+mn-ea"/>
              </a:rPr>
              <a:t>2)业主经设计院同意改变建设标准、结构功能、使用功能、增减工程内容，而导致做法变动、材料代换或其它变更事项。</a:t>
            </a:r>
            <a:endParaRPr lang="zh-CN">
              <a:latin typeface="微软雅黑" panose="020B0503020204020204" charset="-122"/>
              <a:ea typeface="微软雅黑" panose="020B0503020204020204" charset="-122"/>
              <a:cs typeface="微软雅黑" panose="020B0503020204020204" charset="-122"/>
              <a:sym typeface="+mn-ea"/>
            </a:endParaRPr>
          </a:p>
          <a:p>
            <a:pPr algn="just">
              <a:lnSpc>
                <a:spcPct val="150000"/>
              </a:lnSpc>
            </a:pPr>
            <a:r>
              <a:rPr lang="zh-CN">
                <a:latin typeface="微软雅黑" panose="020B0503020204020204" charset="-122"/>
                <a:ea typeface="微软雅黑" panose="020B0503020204020204" charset="-122"/>
                <a:cs typeface="微软雅黑" panose="020B0503020204020204" charset="-122"/>
                <a:sym typeface="+mn-ea"/>
              </a:rPr>
              <a:t>3)由于业主采用新工艺、新材料或其它技术措施，或由于总承包单位因施工需求提出变更，导致做法变动、材料代换或其它变更事项。</a:t>
            </a:r>
            <a:endParaRPr lang="zh-CN">
              <a:latin typeface="微软雅黑" panose="020B0503020204020204" charset="-122"/>
              <a:ea typeface="微软雅黑" panose="020B0503020204020204" charset="-122"/>
              <a:cs typeface="微软雅黑" panose="020B0503020204020204" charset="-122"/>
              <a:sym typeface="+mn-ea"/>
            </a:endParaRPr>
          </a:p>
          <a:p>
            <a:pPr algn="just">
              <a:lnSpc>
                <a:spcPct val="150000"/>
              </a:lnSpc>
            </a:pPr>
            <a:r>
              <a:rPr lang="zh-CN" b="1" u="sng">
                <a:solidFill>
                  <a:srgbClr val="ED7D31"/>
                </a:solidFill>
                <a:latin typeface="微软雅黑" panose="020B0503020204020204" charset="-122"/>
                <a:ea typeface="微软雅黑" panose="020B0503020204020204" charset="-122"/>
                <a:cs typeface="微软雅黑" panose="020B0503020204020204" charset="-122"/>
                <a:sym typeface="+mn-ea"/>
              </a:rPr>
              <a:t>2.其它工程变更：</a:t>
            </a:r>
            <a:r>
              <a:rPr lang="zh-CN" u="sng">
                <a:solidFill>
                  <a:srgbClr val="ED7D31"/>
                </a:solidFill>
                <a:latin typeface="微软雅黑" panose="020B0503020204020204" charset="-122"/>
                <a:ea typeface="微软雅黑" panose="020B0503020204020204" charset="-122"/>
                <a:cs typeface="微软雅黑" panose="020B0503020204020204" charset="-122"/>
                <a:sym typeface="+mn-ea"/>
              </a:rPr>
              <a:t>除设计变更以外的其它形式的工程变更。</a:t>
            </a:r>
            <a:endParaRPr lang="zh-CN" u="sng">
              <a:solidFill>
                <a:srgbClr val="ED7D31"/>
              </a:solidFill>
              <a:latin typeface="微软雅黑" panose="020B0503020204020204" charset="-122"/>
              <a:ea typeface="微软雅黑" panose="020B0503020204020204" charset="-122"/>
              <a:cs typeface="微软雅黑" panose="020B0503020204020204" charset="-122"/>
              <a:sym typeface="+mn-ea"/>
            </a:endParaRPr>
          </a:p>
          <a:p>
            <a:pPr algn="just">
              <a:lnSpc>
                <a:spcPct val="150000"/>
              </a:lnSpc>
            </a:pPr>
            <a:r>
              <a:rPr lang="zh-CN">
                <a:latin typeface="微软雅黑" panose="020B0503020204020204" charset="-122"/>
                <a:ea typeface="微软雅黑" panose="020B0503020204020204" charset="-122"/>
                <a:cs typeface="微软雅黑" panose="020B0503020204020204" charset="-122"/>
                <a:sym typeface="+mn-ea"/>
              </a:rPr>
              <a:t>1)线外工程：由于工程施工，破坏了沿线的原有道路、公共设施、排灌系统及其它设施，对受干扰或被破坏的工程和设施的重建、改建，以及未包含在本合同或责任范围内的工程；</a:t>
            </a:r>
            <a:endParaRPr lang="zh-CN">
              <a:latin typeface="微软雅黑" panose="020B0503020204020204" charset="-122"/>
              <a:ea typeface="微软雅黑" panose="020B0503020204020204" charset="-122"/>
              <a:cs typeface="微软雅黑" panose="020B0503020204020204" charset="-122"/>
              <a:sym typeface="+mn-ea"/>
            </a:endParaRPr>
          </a:p>
          <a:p>
            <a:pPr algn="just">
              <a:lnSpc>
                <a:spcPct val="150000"/>
              </a:lnSpc>
            </a:pPr>
            <a:r>
              <a:rPr lang="zh-CN">
                <a:latin typeface="微软雅黑" panose="020B0503020204020204" charset="-122"/>
                <a:ea typeface="微软雅黑" panose="020B0503020204020204" charset="-122"/>
                <a:cs typeface="微软雅黑" panose="020B0503020204020204" charset="-122"/>
                <a:sym typeface="+mn-ea"/>
              </a:rPr>
              <a:t>2)完成本工程任何分项工程规定的施工顺序、工艺或时间安排所发生的附加工作。</a:t>
            </a:r>
            <a:endParaRPr lang="zh-CN">
              <a:latin typeface="微软雅黑" panose="020B0503020204020204" charset="-122"/>
              <a:ea typeface="微软雅黑" panose="020B0503020204020204" charset="-122"/>
              <a:cs typeface="微软雅黑" panose="020B0503020204020204" charset="-122"/>
              <a:sym typeface="+mn-ea"/>
            </a:endParaRPr>
          </a:p>
        </p:txBody>
      </p:sp>
    </p:spTree>
    <p:custDataLst>
      <p:tags r:id="rId1"/>
    </p:custDataLst>
  </p:cSld>
  <p:clrMapOvr>
    <a:masterClrMapping/>
  </p:clrMapOvr>
  <mc:AlternateContent xmlns:mc="http://schemas.openxmlformats.org/markup-compatibility/2006">
    <mc:Choice xmlns:p14="http://schemas.microsoft.com/office/powerpoint/2010/main" Requires="p14">
      <p:transition spd="slow" p14:dur="1500" advTm="4000">
        <p:random/>
      </p:transition>
    </mc:Choice>
    <mc:Fallback>
      <p:transition spd="slow" advTm="4000">
        <p:random/>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组合 4"/>
          <p:cNvGrpSpPr/>
          <p:nvPr/>
        </p:nvGrpSpPr>
        <p:grpSpPr>
          <a:xfrm>
            <a:off x="3154680" y="2241550"/>
            <a:ext cx="7602220" cy="2449830"/>
            <a:chOff x="4968" y="3530"/>
            <a:chExt cx="12741" cy="4294"/>
          </a:xfrm>
        </p:grpSpPr>
        <p:sp>
          <p:nvSpPr>
            <p:cNvPr id="8" name="íšḻiḋe"/>
            <p:cNvSpPr/>
            <p:nvPr userDrawn="1"/>
          </p:nvSpPr>
          <p:spPr>
            <a:xfrm flipH="1">
              <a:off x="4968" y="3780"/>
              <a:ext cx="12337" cy="4044"/>
            </a:xfrm>
            <a:custGeom>
              <a:avLst/>
              <a:gdLst>
                <a:gd name="connsiteX0" fmla="*/ 170013 w 7833946"/>
                <a:gd name="connsiteY0" fmla="*/ 0 h 2655276"/>
                <a:gd name="connsiteX1" fmla="*/ 7663933 w 7833946"/>
                <a:gd name="connsiteY1" fmla="*/ 0 h 2655276"/>
                <a:gd name="connsiteX2" fmla="*/ 7833946 w 7833946"/>
                <a:gd name="connsiteY2" fmla="*/ 170013 h 2655276"/>
                <a:gd name="connsiteX3" fmla="*/ 7833946 w 7833946"/>
                <a:gd name="connsiteY3" fmla="*/ 2010479 h 2655276"/>
                <a:gd name="connsiteX4" fmla="*/ 7663933 w 7833946"/>
                <a:gd name="connsiteY4" fmla="*/ 2180492 h 2655276"/>
                <a:gd name="connsiteX5" fmla="*/ 2120334 w 7833946"/>
                <a:gd name="connsiteY5" fmla="*/ 2180492 h 2655276"/>
                <a:gd name="connsiteX6" fmla="*/ 1789235 w 7833946"/>
                <a:gd name="connsiteY6" fmla="*/ 2655276 h 2655276"/>
                <a:gd name="connsiteX7" fmla="*/ 1458136 w 7833946"/>
                <a:gd name="connsiteY7" fmla="*/ 2180492 h 2655276"/>
                <a:gd name="connsiteX8" fmla="*/ 170013 w 7833946"/>
                <a:gd name="connsiteY8" fmla="*/ 2180492 h 2655276"/>
                <a:gd name="connsiteX9" fmla="*/ 0 w 7833946"/>
                <a:gd name="connsiteY9" fmla="*/ 2010479 h 2655276"/>
                <a:gd name="connsiteX10" fmla="*/ 0 w 7833946"/>
                <a:gd name="connsiteY10" fmla="*/ 170013 h 2655276"/>
                <a:gd name="connsiteX11" fmla="*/ 170013 w 7833946"/>
                <a:gd name="connsiteY11" fmla="*/ 0 h 2655276"/>
                <a:gd name="connsiteX0-1" fmla="*/ 170013 w 7833946"/>
                <a:gd name="connsiteY0-2" fmla="*/ 0 h 2568190"/>
                <a:gd name="connsiteX1-3" fmla="*/ 7663933 w 7833946"/>
                <a:gd name="connsiteY1-4" fmla="*/ 0 h 2568190"/>
                <a:gd name="connsiteX2-5" fmla="*/ 7833946 w 7833946"/>
                <a:gd name="connsiteY2-6" fmla="*/ 170013 h 2568190"/>
                <a:gd name="connsiteX3-7" fmla="*/ 7833946 w 7833946"/>
                <a:gd name="connsiteY3-8" fmla="*/ 2010479 h 2568190"/>
                <a:gd name="connsiteX4-9" fmla="*/ 7663933 w 7833946"/>
                <a:gd name="connsiteY4-10" fmla="*/ 2180492 h 2568190"/>
                <a:gd name="connsiteX5-11" fmla="*/ 2120334 w 7833946"/>
                <a:gd name="connsiteY5-12" fmla="*/ 2180492 h 2568190"/>
                <a:gd name="connsiteX6-13" fmla="*/ 2079521 w 7833946"/>
                <a:gd name="connsiteY6-14" fmla="*/ 2568190 h 2568190"/>
                <a:gd name="connsiteX7-15" fmla="*/ 1458136 w 7833946"/>
                <a:gd name="connsiteY7-16" fmla="*/ 2180492 h 2568190"/>
                <a:gd name="connsiteX8-17" fmla="*/ 170013 w 7833946"/>
                <a:gd name="connsiteY8-18" fmla="*/ 2180492 h 2568190"/>
                <a:gd name="connsiteX9-19" fmla="*/ 0 w 7833946"/>
                <a:gd name="connsiteY9-20" fmla="*/ 2010479 h 2568190"/>
                <a:gd name="connsiteX10-21" fmla="*/ 0 w 7833946"/>
                <a:gd name="connsiteY10-22" fmla="*/ 170013 h 2568190"/>
                <a:gd name="connsiteX11-23" fmla="*/ 170013 w 7833946"/>
                <a:gd name="connsiteY11-24" fmla="*/ 0 h 2568190"/>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Lst>
              <a:rect l="l" t="t" r="r" b="b"/>
              <a:pathLst>
                <a:path w="7833946" h="2568190">
                  <a:moveTo>
                    <a:pt x="170013" y="0"/>
                  </a:moveTo>
                  <a:lnTo>
                    <a:pt x="7663933" y="0"/>
                  </a:lnTo>
                  <a:cubicBezTo>
                    <a:pt x="7757829" y="0"/>
                    <a:pt x="7833946" y="76117"/>
                    <a:pt x="7833946" y="170013"/>
                  </a:cubicBezTo>
                  <a:lnTo>
                    <a:pt x="7833946" y="2010479"/>
                  </a:lnTo>
                  <a:cubicBezTo>
                    <a:pt x="7833946" y="2104375"/>
                    <a:pt x="7757829" y="2180492"/>
                    <a:pt x="7663933" y="2180492"/>
                  </a:cubicBezTo>
                  <a:lnTo>
                    <a:pt x="2120334" y="2180492"/>
                  </a:lnTo>
                  <a:lnTo>
                    <a:pt x="2079521" y="2568190"/>
                  </a:lnTo>
                  <a:lnTo>
                    <a:pt x="1458136" y="2180492"/>
                  </a:lnTo>
                  <a:lnTo>
                    <a:pt x="170013" y="2180492"/>
                  </a:lnTo>
                  <a:cubicBezTo>
                    <a:pt x="76117" y="2180492"/>
                    <a:pt x="0" y="2104375"/>
                    <a:pt x="0" y="2010479"/>
                  </a:cubicBezTo>
                  <a:lnTo>
                    <a:pt x="0" y="170013"/>
                  </a:lnTo>
                  <a:cubicBezTo>
                    <a:pt x="0" y="76117"/>
                    <a:pt x="76117" y="0"/>
                    <a:pt x="170013" y="0"/>
                  </a:cubicBezTo>
                  <a:close/>
                </a:path>
              </a:pathLst>
            </a:custGeom>
            <a:solidFill>
              <a:schemeClr val="accent2">
                <a:lumMod val="20000"/>
                <a:lumOff val="80000"/>
              </a:schemeClr>
            </a:solidFill>
            <a:ln w="12700" cap="flat" cmpd="sng" algn="ctr">
              <a:noFill/>
              <a:prstDash val="solid"/>
              <a:miter lim="800000"/>
            </a:ln>
            <a:effectLst/>
          </p:spPr>
          <p:txBody>
            <a:bodyPr rtlCol="0" anchor="ctr"/>
            <a:p>
              <a:pPr algn="ctr"/>
              <a:endParaRPr lang="zh-CN" altLang="en-US" kern="0" dirty="0">
                <a:solidFill>
                  <a:srgbClr val="FFFFFF"/>
                </a:solidFill>
                <a:latin typeface="Arial" panose="020B0604020202020204"/>
                <a:ea typeface="微软雅黑" panose="020B0503020204020204" charset="-122"/>
              </a:endParaRPr>
            </a:p>
          </p:txBody>
        </p:sp>
        <p:sp>
          <p:nvSpPr>
            <p:cNvPr id="9" name="íšḻiḋe"/>
            <p:cNvSpPr/>
            <p:nvPr userDrawn="1"/>
          </p:nvSpPr>
          <p:spPr>
            <a:xfrm flipH="1">
              <a:off x="5373" y="3530"/>
              <a:ext cx="12337" cy="4044"/>
            </a:xfrm>
            <a:custGeom>
              <a:avLst/>
              <a:gdLst>
                <a:gd name="connsiteX0" fmla="*/ 170013 w 7833946"/>
                <a:gd name="connsiteY0" fmla="*/ 0 h 2655276"/>
                <a:gd name="connsiteX1" fmla="*/ 7663933 w 7833946"/>
                <a:gd name="connsiteY1" fmla="*/ 0 h 2655276"/>
                <a:gd name="connsiteX2" fmla="*/ 7833946 w 7833946"/>
                <a:gd name="connsiteY2" fmla="*/ 170013 h 2655276"/>
                <a:gd name="connsiteX3" fmla="*/ 7833946 w 7833946"/>
                <a:gd name="connsiteY3" fmla="*/ 2010479 h 2655276"/>
                <a:gd name="connsiteX4" fmla="*/ 7663933 w 7833946"/>
                <a:gd name="connsiteY4" fmla="*/ 2180492 h 2655276"/>
                <a:gd name="connsiteX5" fmla="*/ 2120334 w 7833946"/>
                <a:gd name="connsiteY5" fmla="*/ 2180492 h 2655276"/>
                <a:gd name="connsiteX6" fmla="*/ 1789235 w 7833946"/>
                <a:gd name="connsiteY6" fmla="*/ 2655276 h 2655276"/>
                <a:gd name="connsiteX7" fmla="*/ 1458136 w 7833946"/>
                <a:gd name="connsiteY7" fmla="*/ 2180492 h 2655276"/>
                <a:gd name="connsiteX8" fmla="*/ 170013 w 7833946"/>
                <a:gd name="connsiteY8" fmla="*/ 2180492 h 2655276"/>
                <a:gd name="connsiteX9" fmla="*/ 0 w 7833946"/>
                <a:gd name="connsiteY9" fmla="*/ 2010479 h 2655276"/>
                <a:gd name="connsiteX10" fmla="*/ 0 w 7833946"/>
                <a:gd name="connsiteY10" fmla="*/ 170013 h 2655276"/>
                <a:gd name="connsiteX11" fmla="*/ 170013 w 7833946"/>
                <a:gd name="connsiteY11" fmla="*/ 0 h 2655276"/>
                <a:gd name="connsiteX0-1" fmla="*/ 170013 w 7833946"/>
                <a:gd name="connsiteY0-2" fmla="*/ 0 h 2568190"/>
                <a:gd name="connsiteX1-3" fmla="*/ 7663933 w 7833946"/>
                <a:gd name="connsiteY1-4" fmla="*/ 0 h 2568190"/>
                <a:gd name="connsiteX2-5" fmla="*/ 7833946 w 7833946"/>
                <a:gd name="connsiteY2-6" fmla="*/ 170013 h 2568190"/>
                <a:gd name="connsiteX3-7" fmla="*/ 7833946 w 7833946"/>
                <a:gd name="connsiteY3-8" fmla="*/ 2010479 h 2568190"/>
                <a:gd name="connsiteX4-9" fmla="*/ 7663933 w 7833946"/>
                <a:gd name="connsiteY4-10" fmla="*/ 2180492 h 2568190"/>
                <a:gd name="connsiteX5-11" fmla="*/ 2120334 w 7833946"/>
                <a:gd name="connsiteY5-12" fmla="*/ 2180492 h 2568190"/>
                <a:gd name="connsiteX6-13" fmla="*/ 2079521 w 7833946"/>
                <a:gd name="connsiteY6-14" fmla="*/ 2568190 h 2568190"/>
                <a:gd name="connsiteX7-15" fmla="*/ 1458136 w 7833946"/>
                <a:gd name="connsiteY7-16" fmla="*/ 2180492 h 2568190"/>
                <a:gd name="connsiteX8-17" fmla="*/ 170013 w 7833946"/>
                <a:gd name="connsiteY8-18" fmla="*/ 2180492 h 2568190"/>
                <a:gd name="connsiteX9-19" fmla="*/ 0 w 7833946"/>
                <a:gd name="connsiteY9-20" fmla="*/ 2010479 h 2568190"/>
                <a:gd name="connsiteX10-21" fmla="*/ 0 w 7833946"/>
                <a:gd name="connsiteY10-22" fmla="*/ 170013 h 2568190"/>
                <a:gd name="connsiteX11-23" fmla="*/ 170013 w 7833946"/>
                <a:gd name="connsiteY11-24" fmla="*/ 0 h 2568190"/>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Lst>
              <a:rect l="l" t="t" r="r" b="b"/>
              <a:pathLst>
                <a:path w="7833946" h="2568190">
                  <a:moveTo>
                    <a:pt x="170013" y="0"/>
                  </a:moveTo>
                  <a:lnTo>
                    <a:pt x="7663933" y="0"/>
                  </a:lnTo>
                  <a:cubicBezTo>
                    <a:pt x="7757829" y="0"/>
                    <a:pt x="7833946" y="76117"/>
                    <a:pt x="7833946" y="170013"/>
                  </a:cubicBezTo>
                  <a:lnTo>
                    <a:pt x="7833946" y="2010479"/>
                  </a:lnTo>
                  <a:cubicBezTo>
                    <a:pt x="7833946" y="2104375"/>
                    <a:pt x="7757829" y="2180492"/>
                    <a:pt x="7663933" y="2180492"/>
                  </a:cubicBezTo>
                  <a:lnTo>
                    <a:pt x="2120334" y="2180492"/>
                  </a:lnTo>
                  <a:lnTo>
                    <a:pt x="2079521" y="2568190"/>
                  </a:lnTo>
                  <a:lnTo>
                    <a:pt x="1458136" y="2180492"/>
                  </a:lnTo>
                  <a:lnTo>
                    <a:pt x="170013" y="2180492"/>
                  </a:lnTo>
                  <a:cubicBezTo>
                    <a:pt x="76117" y="2180492"/>
                    <a:pt x="0" y="2104375"/>
                    <a:pt x="0" y="2010479"/>
                  </a:cubicBezTo>
                  <a:lnTo>
                    <a:pt x="0" y="170013"/>
                  </a:lnTo>
                  <a:cubicBezTo>
                    <a:pt x="0" y="76117"/>
                    <a:pt x="76117" y="0"/>
                    <a:pt x="170013" y="0"/>
                  </a:cubicBezTo>
                  <a:close/>
                </a:path>
              </a:pathLst>
            </a:custGeom>
            <a:gradFill>
              <a:gsLst>
                <a:gs pos="33000">
                  <a:srgbClr val="E96505"/>
                </a:gs>
                <a:gs pos="100000">
                  <a:srgbClr val="FE8106"/>
                </a:gs>
              </a:gsLst>
              <a:lin ang="6600000" scaled="0"/>
            </a:gradFill>
            <a:ln w="12700" cap="flat" cmpd="sng" algn="ctr">
              <a:noFill/>
              <a:prstDash val="solid"/>
              <a:miter lim="800000"/>
            </a:ln>
            <a:effectLst/>
          </p:spPr>
          <p:txBody>
            <a:bodyPr rtlCol="0" anchor="ctr"/>
            <a:p>
              <a:pPr algn="ctr"/>
              <a:endParaRPr lang="zh-CN" altLang="en-US" kern="0" dirty="0">
                <a:solidFill>
                  <a:srgbClr val="FFFFFF"/>
                </a:solidFill>
                <a:latin typeface="Arial" panose="020B0604020202020204"/>
                <a:ea typeface="微软雅黑" panose="020B0503020204020204" charset="-122"/>
              </a:endParaRPr>
            </a:p>
          </p:txBody>
        </p:sp>
      </p:grpSp>
      <p:grpSp>
        <p:nvGrpSpPr>
          <p:cNvPr id="10" name="组合 9"/>
          <p:cNvGrpSpPr/>
          <p:nvPr userDrawn="1"/>
        </p:nvGrpSpPr>
        <p:grpSpPr>
          <a:xfrm flipH="1">
            <a:off x="1032004" y="1500827"/>
            <a:ext cx="3706409" cy="5077842"/>
            <a:chOff x="1136779" y="576902"/>
            <a:chExt cx="3706409" cy="5077842"/>
          </a:xfrm>
        </p:grpSpPr>
        <p:grpSp>
          <p:nvGrpSpPr>
            <p:cNvPr id="11" name="组合 10"/>
            <p:cNvGrpSpPr/>
            <p:nvPr/>
          </p:nvGrpSpPr>
          <p:grpSpPr>
            <a:xfrm>
              <a:off x="1136779" y="576902"/>
              <a:ext cx="3706409" cy="4712880"/>
              <a:chOff x="1032106" y="576032"/>
              <a:chExt cx="3242020" cy="4122386"/>
            </a:xfrm>
          </p:grpSpPr>
          <p:pic>
            <p:nvPicPr>
              <p:cNvPr id="13" name="图片 12"/>
              <p:cNvPicPr>
                <a:picLocks noChangeAspect="1"/>
              </p:cNvPicPr>
              <p:nvPr/>
            </p:nvPicPr>
            <p:blipFill>
              <a:blip r:embed="rId1"/>
              <a:stretch>
                <a:fillRect/>
              </a:stretch>
            </p:blipFill>
            <p:spPr>
              <a:xfrm>
                <a:off x="1032106" y="576032"/>
                <a:ext cx="2050836" cy="4122386"/>
              </a:xfrm>
              <a:prstGeom prst="rect">
                <a:avLst/>
              </a:prstGeom>
            </p:spPr>
          </p:pic>
          <p:pic>
            <p:nvPicPr>
              <p:cNvPr id="14" name="图片 13"/>
              <p:cNvPicPr>
                <a:picLocks noChangeAspect="1"/>
              </p:cNvPicPr>
              <p:nvPr/>
            </p:nvPicPr>
            <p:blipFill>
              <a:blip r:embed="rId2"/>
              <a:stretch>
                <a:fillRect/>
              </a:stretch>
            </p:blipFill>
            <p:spPr>
              <a:xfrm>
                <a:off x="3274936" y="1796163"/>
                <a:ext cx="999190" cy="2615208"/>
              </a:xfrm>
              <a:prstGeom prst="rect">
                <a:avLst/>
              </a:prstGeom>
            </p:spPr>
          </p:pic>
        </p:grpSp>
        <p:pic>
          <p:nvPicPr>
            <p:cNvPr id="12" name="图片 11"/>
            <p:cNvPicPr>
              <a:picLocks noChangeAspect="1"/>
            </p:cNvPicPr>
            <p:nvPr/>
          </p:nvPicPr>
          <p:blipFill>
            <a:blip r:embed="rId3"/>
            <a:stretch>
              <a:fillRect/>
            </a:stretch>
          </p:blipFill>
          <p:spPr>
            <a:xfrm>
              <a:off x="2463818" y="2567580"/>
              <a:ext cx="1017653" cy="3087164"/>
            </a:xfrm>
            <a:prstGeom prst="rect">
              <a:avLst/>
            </a:prstGeom>
          </p:spPr>
        </p:pic>
      </p:grpSp>
      <p:sp>
        <p:nvSpPr>
          <p:cNvPr id="3" name="文本框 2"/>
          <p:cNvSpPr txBox="1"/>
          <p:nvPr/>
        </p:nvSpPr>
        <p:spPr>
          <a:xfrm>
            <a:off x="4563745" y="2840355"/>
            <a:ext cx="6027420" cy="645160"/>
          </a:xfrm>
          <a:prstGeom prst="rect">
            <a:avLst/>
          </a:prstGeom>
          <a:noFill/>
        </p:spPr>
        <p:txBody>
          <a:bodyPr wrap="square" rtlCol="0">
            <a:spAutoFit/>
          </a:bodyPr>
          <a:p>
            <a:pPr marL="0" marR="0" lvl="0" indent="0" algn="dist" defTabSz="914400" rtl="0" eaLnBrk="1" fontAlgn="auto" latinLnBrk="0" hangingPunct="1">
              <a:lnSpc>
                <a:spcPct val="100000"/>
              </a:lnSpc>
              <a:spcBef>
                <a:spcPts val="0"/>
              </a:spcBef>
              <a:spcAft>
                <a:spcPts val="0"/>
              </a:spcAft>
              <a:buClrTx/>
              <a:buSzTx/>
              <a:buFontTx/>
              <a:buNone/>
              <a:defRPr/>
            </a:pPr>
            <a:r>
              <a:rPr lang="en-US" altLang="zh-CN" sz="3600" b="1" noProof="0" dirty="0">
                <a:ln>
                  <a:noFill/>
                </a:ln>
                <a:solidFill>
                  <a:schemeClr val="bg1"/>
                </a:solidFill>
                <a:effectLst>
                  <a:outerShdw dist="63500" dir="5400000" algn="t" rotWithShape="0">
                    <a:prstClr val="black">
                      <a:alpha val="10000"/>
                    </a:prstClr>
                  </a:outerShdw>
                </a:effectLst>
                <a:uLnTx/>
                <a:uFillTx/>
                <a:latin typeface="微软雅黑" panose="020B0503020204020204" charset="-122"/>
                <a:ea typeface="微软雅黑" panose="020B0503020204020204" charset="-122"/>
                <a:sym typeface="+mn-ea"/>
              </a:rPr>
              <a:t>03.</a:t>
            </a:r>
            <a:r>
              <a:rPr lang="zh-CN" altLang="en-US" sz="3600" b="1" noProof="0" dirty="0">
                <a:ln>
                  <a:noFill/>
                </a:ln>
                <a:solidFill>
                  <a:schemeClr val="bg1"/>
                </a:solidFill>
                <a:effectLst>
                  <a:outerShdw dist="63500" dir="5400000" algn="t" rotWithShape="0">
                    <a:prstClr val="black">
                      <a:alpha val="10000"/>
                    </a:prstClr>
                  </a:outerShdw>
                </a:effectLst>
                <a:uLnTx/>
                <a:uFillTx/>
                <a:latin typeface="微软雅黑" panose="020B0503020204020204" charset="-122"/>
                <a:ea typeface="微软雅黑" panose="020B0503020204020204" charset="-122"/>
                <a:sym typeface="+mn-ea"/>
              </a:rPr>
              <a:t>设计变更的</a:t>
            </a:r>
            <a:r>
              <a:rPr lang="zh-CN" altLang="en-US" sz="3600" b="1" noProof="0" dirty="0">
                <a:ln>
                  <a:noFill/>
                </a:ln>
                <a:solidFill>
                  <a:schemeClr val="bg1"/>
                </a:solidFill>
                <a:effectLst>
                  <a:outerShdw dist="63500" dir="5400000" algn="t" rotWithShape="0">
                    <a:prstClr val="black">
                      <a:alpha val="10000"/>
                    </a:prstClr>
                  </a:outerShdw>
                </a:effectLst>
                <a:uLnTx/>
                <a:uFillTx/>
                <a:latin typeface="微软雅黑" panose="020B0503020204020204" charset="-122"/>
                <a:ea typeface="微软雅黑" panose="020B0503020204020204" charset="-122"/>
                <a:sym typeface="+mn-ea"/>
              </a:rPr>
              <a:t>主要内容</a:t>
            </a:r>
            <a:endParaRPr lang="zh-CN" altLang="en-US" sz="3600" b="1" noProof="0" dirty="0">
              <a:ln>
                <a:noFill/>
              </a:ln>
              <a:solidFill>
                <a:schemeClr val="bg1"/>
              </a:solidFill>
              <a:effectLst>
                <a:outerShdw dist="63500" dir="5400000" algn="t" rotWithShape="0">
                  <a:prstClr val="black">
                    <a:alpha val="10000"/>
                  </a:prstClr>
                </a:outerShdw>
              </a:effectLst>
              <a:uLnTx/>
              <a:uFillTx/>
              <a:latin typeface="微软雅黑" panose="020B0503020204020204" charset="-122"/>
              <a:ea typeface="微软雅黑" panose="020B0503020204020204" charset="-122"/>
              <a:sym typeface="+mn-ea"/>
            </a:endParaRPr>
          </a:p>
        </p:txBody>
      </p:sp>
      <p:sp>
        <p:nvSpPr>
          <p:cNvPr id="18" name="任意多边形: 形状 3"/>
          <p:cNvSpPr/>
          <p:nvPr/>
        </p:nvSpPr>
        <p:spPr>
          <a:xfrm>
            <a:off x="-8255" y="-8255"/>
            <a:ext cx="2016125" cy="1147445"/>
          </a:xfrm>
          <a:custGeom>
            <a:avLst/>
            <a:gdLst>
              <a:gd name="connsiteX0" fmla="*/ 0 w 4221877"/>
              <a:gd name="connsiteY0" fmla="*/ 0 h 3952019"/>
              <a:gd name="connsiteX1" fmla="*/ 4221877 w 4221877"/>
              <a:gd name="connsiteY1" fmla="*/ 0 h 3952019"/>
              <a:gd name="connsiteX2" fmla="*/ 4163765 w 4221877"/>
              <a:gd name="connsiteY2" fmla="*/ 203448 h 3952019"/>
              <a:gd name="connsiteX3" fmla="*/ 3448050 w 4221877"/>
              <a:gd name="connsiteY3" fmla="*/ 1619250 h 3952019"/>
              <a:gd name="connsiteX4" fmla="*/ 1866900 w 4221877"/>
              <a:gd name="connsiteY4" fmla="*/ 2362200 h 3952019"/>
              <a:gd name="connsiteX5" fmla="*/ 628650 w 4221877"/>
              <a:gd name="connsiteY5" fmla="*/ 3162300 h 3952019"/>
              <a:gd name="connsiteX6" fmla="*/ 51534 w 4221877"/>
              <a:gd name="connsiteY6" fmla="*/ 3881314 h 3952019"/>
              <a:gd name="connsiteX7" fmla="*/ 0 w 4221877"/>
              <a:gd name="connsiteY7" fmla="*/ 3952019 h 39520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221877" h="3952019">
                <a:moveTo>
                  <a:pt x="0" y="0"/>
                </a:moveTo>
                <a:lnTo>
                  <a:pt x="4221877" y="0"/>
                </a:lnTo>
                <a:lnTo>
                  <a:pt x="4163765" y="203448"/>
                </a:lnTo>
                <a:cubicBezTo>
                  <a:pt x="4006453" y="710208"/>
                  <a:pt x="3750469" y="1290638"/>
                  <a:pt x="3448050" y="1619250"/>
                </a:cubicBezTo>
                <a:cubicBezTo>
                  <a:pt x="3044825" y="2057400"/>
                  <a:pt x="2451100" y="2085975"/>
                  <a:pt x="1866900" y="2362200"/>
                </a:cubicBezTo>
                <a:cubicBezTo>
                  <a:pt x="1282700" y="2638425"/>
                  <a:pt x="1168400" y="2593975"/>
                  <a:pt x="628650" y="3162300"/>
                </a:cubicBezTo>
                <a:cubicBezTo>
                  <a:pt x="459978" y="3339902"/>
                  <a:pt x="262471" y="3594398"/>
                  <a:pt x="51534" y="3881314"/>
                </a:cubicBezTo>
                <a:lnTo>
                  <a:pt x="0" y="3952019"/>
                </a:lnTo>
                <a:close/>
              </a:path>
            </a:pathLst>
          </a:custGeom>
          <a:gradFill flip="none" rotWithShape="1">
            <a:gsLst>
              <a:gs pos="0">
                <a:srgbClr val="FE9B33"/>
              </a:gs>
              <a:gs pos="100000">
                <a:srgbClr val="FFC000"/>
              </a:gs>
            </a:gsLst>
            <a:lin ang="5400000" scaled="1"/>
            <a:tileRect/>
          </a:gradFill>
          <a:ln>
            <a:noFill/>
          </a:ln>
          <a:effectLst>
            <a:outerShdw blurRad="254000" dist="101600" dir="5400000" algn="t" rotWithShape="0">
              <a:srgbClr val="FE9B33">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p>
            <a:pPr algn="ctr"/>
            <a:endParaRPr lang="zh-CN" altLang="en-US" dirty="0">
              <a:solidFill>
                <a:prstClr val="white"/>
              </a:solidFill>
              <a:latin typeface="苹方 常规" panose="020B0300000000000000" pitchFamily="34" charset="-122"/>
              <a:ea typeface="苹方 常规" panose="020B0300000000000000" pitchFamily="34" charset="-122"/>
            </a:endParaRPr>
          </a:p>
        </p:txBody>
      </p:sp>
      <p:pic>
        <p:nvPicPr>
          <p:cNvPr id="19" name="图片 18" descr="组 1452"/>
          <p:cNvPicPr>
            <a:picLocks noChangeAspect="1"/>
          </p:cNvPicPr>
          <p:nvPr/>
        </p:nvPicPr>
        <p:blipFill>
          <a:blip r:embed="rId4"/>
          <a:stretch>
            <a:fillRect/>
          </a:stretch>
        </p:blipFill>
        <p:spPr>
          <a:xfrm>
            <a:off x="124460" y="142240"/>
            <a:ext cx="1221105" cy="364490"/>
          </a:xfrm>
          <a:prstGeom prst="rect">
            <a:avLst/>
          </a:prstGeom>
        </p:spPr>
      </p:pic>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mc:Choice xmlns:p14="http://schemas.microsoft.com/office/powerpoint/2010/main" Requires="p14">
      <p:transition spd="slow" p14:dur="1250" advClick="0"/>
    </mc:Choice>
    <mc:Fallback>
      <p:transition spd="slow" advClick="0"/>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5" name="菱形 24"/>
          <p:cNvSpPr/>
          <p:nvPr/>
        </p:nvSpPr>
        <p:spPr>
          <a:xfrm>
            <a:off x="130175" y="166370"/>
            <a:ext cx="350520" cy="361950"/>
          </a:xfrm>
          <a:prstGeom prst="diamond">
            <a:avLst/>
          </a:prstGeom>
          <a:solidFill>
            <a:srgbClr val="FF3F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3" name="文本框 2"/>
          <p:cNvSpPr txBox="1"/>
          <p:nvPr/>
        </p:nvSpPr>
        <p:spPr>
          <a:xfrm>
            <a:off x="648335" y="963295"/>
            <a:ext cx="7518400" cy="506730"/>
          </a:xfrm>
          <a:prstGeom prst="rect">
            <a:avLst/>
          </a:prstGeom>
          <a:noFill/>
        </p:spPr>
        <p:txBody>
          <a:bodyPr wrap="square" rtlCol="0">
            <a:spAutoFit/>
          </a:bodyPr>
          <a:p>
            <a:pPr algn="just">
              <a:lnSpc>
                <a:spcPct val="150000"/>
              </a:lnSpc>
            </a:pPr>
            <a:r>
              <a:rPr kumimoji="1" lang="zh-CN" altLang="en-US" b="1" dirty="0" smtClean="0">
                <a:solidFill>
                  <a:srgbClr val="644825"/>
                </a:solidFill>
                <a:latin typeface="微软雅黑" panose="020B0503020204020204" charset="-122"/>
                <a:ea typeface="微软雅黑" panose="020B0503020204020204" charset="-122"/>
                <a:cs typeface="微软雅黑" panose="020B0503020204020204" charset="-122"/>
                <a:sym typeface="+mn-ea"/>
              </a:rPr>
              <a:t>第十一条</a:t>
            </a:r>
            <a:r>
              <a:rPr lang="zh-CN">
                <a:latin typeface="微软雅黑" panose="020B0503020204020204" charset="-122"/>
                <a:ea typeface="微软雅黑" panose="020B0503020204020204" charset="-122"/>
                <a:cs typeface="微软雅黑" panose="020B0503020204020204" charset="-122"/>
                <a:sym typeface="+mn-ea"/>
              </a:rPr>
              <a:t> 设计变更分为重大设计变更、较大设计变更和一般设计变更。</a:t>
            </a:r>
            <a:endParaRPr lang="zh-CN">
              <a:latin typeface="微软雅黑" panose="020B0503020204020204" charset="-122"/>
              <a:ea typeface="微软雅黑" panose="020B0503020204020204" charset="-122"/>
              <a:cs typeface="微软雅黑" panose="020B0503020204020204" charset="-122"/>
              <a:sym typeface="+mn-ea"/>
            </a:endParaRPr>
          </a:p>
        </p:txBody>
      </p:sp>
      <p:sp>
        <p:nvSpPr>
          <p:cNvPr id="2" name="文本框 1"/>
          <p:cNvSpPr txBox="1"/>
          <p:nvPr/>
        </p:nvSpPr>
        <p:spPr>
          <a:xfrm>
            <a:off x="619760" y="86360"/>
            <a:ext cx="4198620" cy="521970"/>
          </a:xfrm>
          <a:prstGeom prst="rect">
            <a:avLst/>
          </a:prstGeom>
          <a:noFill/>
        </p:spPr>
        <p:txBody>
          <a:bodyPr wrap="square" rtlCol="0">
            <a:spAutoFit/>
          </a:bodyPr>
          <a:p>
            <a:r>
              <a:rPr sz="2800" b="1" spc="25" dirty="0">
                <a:solidFill>
                  <a:srgbClr val="FF3F2B"/>
                </a:solidFill>
                <a:latin typeface="微软雅黑" panose="020B0503020204020204" charset="-122"/>
                <a:ea typeface="微软雅黑" panose="020B0503020204020204" charset="-122"/>
                <a:cs typeface="微软雅黑" panose="020B0503020204020204" charset="-122"/>
                <a:sym typeface="+mn-ea"/>
              </a:rPr>
              <a:t>第五章 设计变更的分类</a:t>
            </a:r>
            <a:endParaRPr sz="2800" b="1" spc="25" dirty="0">
              <a:solidFill>
                <a:srgbClr val="FF3F2B"/>
              </a:solidFill>
              <a:latin typeface="微软雅黑" panose="020B0503020204020204" charset="-122"/>
              <a:ea typeface="微软雅黑" panose="020B0503020204020204" charset="-122"/>
              <a:cs typeface="微软雅黑" panose="020B0503020204020204" charset="-122"/>
              <a:sym typeface="+mn-ea"/>
            </a:endParaRPr>
          </a:p>
        </p:txBody>
      </p:sp>
      <p:sp>
        <p:nvSpPr>
          <p:cNvPr id="4" name="文本框 3"/>
          <p:cNvSpPr txBox="1"/>
          <p:nvPr/>
        </p:nvSpPr>
        <p:spPr>
          <a:xfrm>
            <a:off x="6423025" y="1595755"/>
            <a:ext cx="4989830" cy="4579620"/>
          </a:xfrm>
          <a:prstGeom prst="rect">
            <a:avLst/>
          </a:prstGeom>
          <a:noFill/>
        </p:spPr>
        <p:txBody>
          <a:bodyPr wrap="square" rtlCol="0" anchor="t">
            <a:spAutoFit/>
          </a:bodyPr>
          <a:p>
            <a:pPr algn="just" fontAlgn="auto">
              <a:lnSpc>
                <a:spcPts val="2500"/>
              </a:lnSpc>
            </a:pPr>
            <a:r>
              <a:rPr lang="zh-CN" sz="1600">
                <a:latin typeface="微软雅黑" panose="020B0503020204020204" charset="-122"/>
                <a:ea typeface="微软雅黑" panose="020B0503020204020204" charset="-122"/>
                <a:cs typeface="微软雅黑" panose="020B0503020204020204" charset="-122"/>
                <a:sym typeface="+mn-ea"/>
              </a:rPr>
              <a:t>2.有下列情形之一的属于</a:t>
            </a:r>
            <a:r>
              <a:rPr lang="zh-CN" sz="1600" b="1" u="sng">
                <a:solidFill>
                  <a:srgbClr val="ED7D31"/>
                </a:solidFill>
                <a:latin typeface="微软雅黑" panose="020B0503020204020204" charset="-122"/>
                <a:ea typeface="微软雅黑" panose="020B0503020204020204" charset="-122"/>
                <a:cs typeface="微软雅黑" panose="020B0503020204020204" charset="-122"/>
                <a:sym typeface="+mn-ea"/>
              </a:rPr>
              <a:t>较大设计变更</a:t>
            </a:r>
            <a:r>
              <a:rPr lang="zh-CN" sz="1600">
                <a:latin typeface="微软雅黑" panose="020B0503020204020204" charset="-122"/>
                <a:ea typeface="微软雅黑" panose="020B0503020204020204" charset="-122"/>
                <a:cs typeface="微软雅黑" panose="020B0503020204020204" charset="-122"/>
                <a:sym typeface="+mn-ea"/>
              </a:rPr>
              <a:t>：</a:t>
            </a:r>
            <a:endParaRPr lang="zh-CN" sz="1600">
              <a:latin typeface="微软雅黑" panose="020B0503020204020204" charset="-122"/>
              <a:ea typeface="微软雅黑" panose="020B0503020204020204" charset="-122"/>
              <a:cs typeface="微软雅黑" panose="020B0503020204020204" charset="-122"/>
              <a:sym typeface="+mn-ea"/>
            </a:endParaRPr>
          </a:p>
          <a:p>
            <a:pPr algn="just" fontAlgn="auto">
              <a:lnSpc>
                <a:spcPts val="2500"/>
              </a:lnSpc>
            </a:pPr>
            <a:r>
              <a:rPr lang="zh-CN" sz="1600">
                <a:latin typeface="微软雅黑" panose="020B0503020204020204" charset="-122"/>
                <a:ea typeface="微软雅黑" panose="020B0503020204020204" charset="-122"/>
                <a:cs typeface="微软雅黑" panose="020B0503020204020204" charset="-122"/>
                <a:sym typeface="+mn-ea"/>
              </a:rPr>
              <a:t>1)路线起讫点和主要控制点发生变化的；</a:t>
            </a:r>
            <a:endParaRPr lang="zh-CN" sz="1600">
              <a:latin typeface="微软雅黑" panose="020B0503020204020204" charset="-122"/>
              <a:ea typeface="微软雅黑" panose="020B0503020204020204" charset="-122"/>
              <a:cs typeface="微软雅黑" panose="020B0503020204020204" charset="-122"/>
              <a:sym typeface="+mn-ea"/>
            </a:endParaRPr>
          </a:p>
          <a:p>
            <a:pPr algn="just" fontAlgn="auto">
              <a:lnSpc>
                <a:spcPts val="2500"/>
              </a:lnSpc>
            </a:pPr>
            <a:r>
              <a:rPr lang="zh-CN" sz="1600">
                <a:latin typeface="微软雅黑" panose="020B0503020204020204" charset="-122"/>
                <a:ea typeface="微软雅黑" panose="020B0503020204020204" charset="-122"/>
                <a:cs typeface="微软雅黑" panose="020B0503020204020204" charset="-122"/>
                <a:sym typeface="+mn-ea"/>
              </a:rPr>
              <a:t>2)连续长度2公里（包括2公里）以上路线方案调整的；</a:t>
            </a:r>
            <a:endParaRPr lang="zh-CN" sz="1600">
              <a:latin typeface="微软雅黑" panose="020B0503020204020204" charset="-122"/>
              <a:ea typeface="微软雅黑" panose="020B0503020204020204" charset="-122"/>
              <a:cs typeface="微软雅黑" panose="020B0503020204020204" charset="-122"/>
              <a:sym typeface="+mn-ea"/>
            </a:endParaRPr>
          </a:p>
          <a:p>
            <a:pPr algn="just" fontAlgn="auto">
              <a:lnSpc>
                <a:spcPts val="2500"/>
              </a:lnSpc>
            </a:pPr>
            <a:r>
              <a:rPr lang="zh-CN" sz="1600">
                <a:latin typeface="微软雅黑" panose="020B0503020204020204" charset="-122"/>
                <a:ea typeface="微软雅黑" panose="020B0503020204020204" charset="-122"/>
                <a:cs typeface="微软雅黑" panose="020B0503020204020204" charset="-122"/>
                <a:sym typeface="+mn-ea"/>
              </a:rPr>
              <a:t>3)连接线的标准和规模发生变化的；</a:t>
            </a:r>
            <a:endParaRPr lang="zh-CN" sz="1600">
              <a:latin typeface="微软雅黑" panose="020B0503020204020204" charset="-122"/>
              <a:ea typeface="微软雅黑" panose="020B0503020204020204" charset="-122"/>
              <a:cs typeface="微软雅黑" panose="020B0503020204020204" charset="-122"/>
              <a:sym typeface="+mn-ea"/>
            </a:endParaRPr>
          </a:p>
          <a:p>
            <a:pPr algn="just" fontAlgn="auto">
              <a:lnSpc>
                <a:spcPts val="2500"/>
              </a:lnSpc>
            </a:pPr>
            <a:r>
              <a:rPr lang="zh-CN" sz="1600">
                <a:latin typeface="微软雅黑" panose="020B0503020204020204" charset="-122"/>
                <a:ea typeface="微软雅黑" panose="020B0503020204020204" charset="-122"/>
                <a:cs typeface="微软雅黑" panose="020B0503020204020204" charset="-122"/>
                <a:sym typeface="+mn-ea"/>
              </a:rPr>
              <a:t>4)特殊不良地质路段处置方案发生变化的；</a:t>
            </a:r>
            <a:endParaRPr lang="zh-CN" sz="1600">
              <a:latin typeface="微软雅黑" panose="020B0503020204020204" charset="-122"/>
              <a:ea typeface="微软雅黑" panose="020B0503020204020204" charset="-122"/>
              <a:cs typeface="微软雅黑" panose="020B0503020204020204" charset="-122"/>
              <a:sym typeface="+mn-ea"/>
            </a:endParaRPr>
          </a:p>
          <a:p>
            <a:pPr algn="just" fontAlgn="auto">
              <a:lnSpc>
                <a:spcPts val="2500"/>
              </a:lnSpc>
            </a:pPr>
            <a:r>
              <a:rPr lang="zh-CN" sz="1600">
                <a:latin typeface="微软雅黑" panose="020B0503020204020204" charset="-122"/>
                <a:ea typeface="微软雅黑" panose="020B0503020204020204" charset="-122"/>
                <a:cs typeface="微软雅黑" panose="020B0503020204020204" charset="-122"/>
                <a:sym typeface="+mn-ea"/>
              </a:rPr>
              <a:t>5)路面结构类型、宽度和厚度发生变化的；</a:t>
            </a:r>
            <a:endParaRPr lang="zh-CN" sz="1600">
              <a:latin typeface="微软雅黑" panose="020B0503020204020204" charset="-122"/>
              <a:ea typeface="微软雅黑" panose="020B0503020204020204" charset="-122"/>
              <a:cs typeface="微软雅黑" panose="020B0503020204020204" charset="-122"/>
              <a:sym typeface="+mn-ea"/>
            </a:endParaRPr>
          </a:p>
          <a:p>
            <a:pPr algn="just" fontAlgn="auto">
              <a:lnSpc>
                <a:spcPts val="2500"/>
              </a:lnSpc>
            </a:pPr>
            <a:r>
              <a:rPr lang="zh-CN" sz="1600">
                <a:latin typeface="微软雅黑" panose="020B0503020204020204" charset="-122"/>
                <a:ea typeface="微软雅黑" panose="020B0503020204020204" charset="-122"/>
                <a:cs typeface="微软雅黑" panose="020B0503020204020204" charset="-122"/>
                <a:sym typeface="+mn-ea"/>
              </a:rPr>
              <a:t>6)大中桥的数量或结构形式发生变化的；</a:t>
            </a:r>
            <a:endParaRPr lang="zh-CN" sz="1600">
              <a:latin typeface="微软雅黑" panose="020B0503020204020204" charset="-122"/>
              <a:ea typeface="微软雅黑" panose="020B0503020204020204" charset="-122"/>
              <a:cs typeface="微软雅黑" panose="020B0503020204020204" charset="-122"/>
              <a:sym typeface="+mn-ea"/>
            </a:endParaRPr>
          </a:p>
          <a:p>
            <a:pPr algn="just" fontAlgn="auto">
              <a:lnSpc>
                <a:spcPts val="2500"/>
              </a:lnSpc>
            </a:pPr>
            <a:r>
              <a:rPr lang="zh-CN" sz="1600">
                <a:latin typeface="微软雅黑" panose="020B0503020204020204" charset="-122"/>
                <a:ea typeface="微软雅黑" panose="020B0503020204020204" charset="-122"/>
                <a:cs typeface="微软雅黑" panose="020B0503020204020204" charset="-122"/>
                <a:sym typeface="+mn-ea"/>
              </a:rPr>
              <a:t>7)隧道的数量或方案发生变化的；</a:t>
            </a:r>
            <a:endParaRPr lang="zh-CN" sz="1600">
              <a:latin typeface="微软雅黑" panose="020B0503020204020204" charset="-122"/>
              <a:ea typeface="微软雅黑" panose="020B0503020204020204" charset="-122"/>
              <a:cs typeface="微软雅黑" panose="020B0503020204020204" charset="-122"/>
              <a:sym typeface="+mn-ea"/>
            </a:endParaRPr>
          </a:p>
          <a:p>
            <a:pPr algn="just" fontAlgn="auto">
              <a:lnSpc>
                <a:spcPts val="2500"/>
              </a:lnSpc>
            </a:pPr>
            <a:r>
              <a:rPr lang="zh-CN" sz="1600">
                <a:latin typeface="微软雅黑" panose="020B0503020204020204" charset="-122"/>
                <a:ea typeface="微软雅黑" panose="020B0503020204020204" charset="-122"/>
                <a:cs typeface="微软雅黑" panose="020B0503020204020204" charset="-122"/>
                <a:sym typeface="+mn-ea"/>
              </a:rPr>
              <a:t>8)互通式立交的位置或方案发生变化的；</a:t>
            </a:r>
            <a:endParaRPr lang="zh-CN" sz="1600">
              <a:latin typeface="微软雅黑" panose="020B0503020204020204" charset="-122"/>
              <a:ea typeface="微软雅黑" panose="020B0503020204020204" charset="-122"/>
              <a:cs typeface="微软雅黑" panose="020B0503020204020204" charset="-122"/>
              <a:sym typeface="+mn-ea"/>
            </a:endParaRPr>
          </a:p>
          <a:p>
            <a:pPr algn="just" fontAlgn="auto">
              <a:lnSpc>
                <a:spcPts val="2500"/>
              </a:lnSpc>
            </a:pPr>
            <a:r>
              <a:rPr lang="zh-CN" sz="1600">
                <a:latin typeface="微软雅黑" panose="020B0503020204020204" charset="-122"/>
                <a:ea typeface="微软雅黑" panose="020B0503020204020204" charset="-122"/>
                <a:cs typeface="微软雅黑" panose="020B0503020204020204" charset="-122"/>
                <a:sym typeface="+mn-ea"/>
              </a:rPr>
              <a:t>9)分离式立交的数量发生变化的；</a:t>
            </a:r>
            <a:endParaRPr lang="zh-CN" sz="1600">
              <a:latin typeface="微软雅黑" panose="020B0503020204020204" charset="-122"/>
              <a:ea typeface="微软雅黑" panose="020B0503020204020204" charset="-122"/>
              <a:cs typeface="微软雅黑" panose="020B0503020204020204" charset="-122"/>
              <a:sym typeface="+mn-ea"/>
            </a:endParaRPr>
          </a:p>
          <a:p>
            <a:pPr algn="just" fontAlgn="auto">
              <a:lnSpc>
                <a:spcPts val="2500"/>
              </a:lnSpc>
            </a:pPr>
            <a:r>
              <a:rPr lang="zh-CN" sz="1600">
                <a:latin typeface="微软雅黑" panose="020B0503020204020204" charset="-122"/>
                <a:ea typeface="微软雅黑" panose="020B0503020204020204" charset="-122"/>
                <a:cs typeface="微软雅黑" panose="020B0503020204020204" charset="-122"/>
                <a:sym typeface="+mn-ea"/>
              </a:rPr>
              <a:t>10)监控、通讯系统总体方案发生变化的；</a:t>
            </a:r>
            <a:endParaRPr lang="zh-CN" sz="1600">
              <a:latin typeface="微软雅黑" panose="020B0503020204020204" charset="-122"/>
              <a:ea typeface="微软雅黑" panose="020B0503020204020204" charset="-122"/>
              <a:cs typeface="微软雅黑" panose="020B0503020204020204" charset="-122"/>
              <a:sym typeface="+mn-ea"/>
            </a:endParaRPr>
          </a:p>
          <a:p>
            <a:pPr algn="just" fontAlgn="auto">
              <a:lnSpc>
                <a:spcPts val="2500"/>
              </a:lnSpc>
            </a:pPr>
            <a:r>
              <a:rPr lang="zh-CN" sz="1600">
                <a:latin typeface="微软雅黑" panose="020B0503020204020204" charset="-122"/>
                <a:ea typeface="微软雅黑" panose="020B0503020204020204" charset="-122"/>
                <a:cs typeface="微软雅黑" panose="020B0503020204020204" charset="-122"/>
                <a:sym typeface="+mn-ea"/>
              </a:rPr>
              <a:t>11)管理、养护和服务设施的数量和规模发生变化的；</a:t>
            </a:r>
            <a:endParaRPr lang="zh-CN" sz="1600">
              <a:latin typeface="微软雅黑" panose="020B0503020204020204" charset="-122"/>
              <a:ea typeface="微软雅黑" panose="020B0503020204020204" charset="-122"/>
              <a:cs typeface="微软雅黑" panose="020B0503020204020204" charset="-122"/>
              <a:sym typeface="+mn-ea"/>
            </a:endParaRPr>
          </a:p>
          <a:p>
            <a:pPr algn="just" fontAlgn="auto">
              <a:lnSpc>
                <a:spcPts val="2500"/>
              </a:lnSpc>
            </a:pPr>
            <a:r>
              <a:rPr lang="zh-CN" sz="1600">
                <a:latin typeface="微软雅黑" panose="020B0503020204020204" charset="-122"/>
                <a:ea typeface="微软雅黑" panose="020B0503020204020204" charset="-122"/>
                <a:cs typeface="微软雅黑" panose="020B0503020204020204" charset="-122"/>
                <a:sym typeface="+mn-ea"/>
              </a:rPr>
              <a:t>12)单项工程费用变化超过500万元的；</a:t>
            </a:r>
            <a:endParaRPr lang="zh-CN" sz="1600">
              <a:latin typeface="微软雅黑" panose="020B0503020204020204" charset="-122"/>
              <a:ea typeface="微软雅黑" panose="020B0503020204020204" charset="-122"/>
              <a:cs typeface="微软雅黑" panose="020B0503020204020204" charset="-122"/>
              <a:sym typeface="+mn-ea"/>
            </a:endParaRPr>
          </a:p>
          <a:p>
            <a:pPr algn="just" fontAlgn="auto">
              <a:lnSpc>
                <a:spcPts val="2500"/>
              </a:lnSpc>
            </a:pPr>
            <a:r>
              <a:rPr lang="zh-CN" sz="1600">
                <a:latin typeface="微软雅黑" panose="020B0503020204020204" charset="-122"/>
                <a:ea typeface="微软雅黑" panose="020B0503020204020204" charset="-122"/>
                <a:cs typeface="微软雅黑" panose="020B0503020204020204" charset="-122"/>
                <a:sym typeface="+mn-ea"/>
              </a:rPr>
              <a:t>13)超过施工图设计批复预算的。</a:t>
            </a:r>
            <a:endParaRPr lang="zh-CN" altLang="en-US" sz="1600">
              <a:latin typeface="微软雅黑" panose="020B0503020204020204" charset="-122"/>
              <a:ea typeface="微软雅黑" panose="020B0503020204020204" charset="-122"/>
              <a:cs typeface="微软雅黑" panose="020B0503020204020204" charset="-122"/>
              <a:sym typeface="+mn-ea"/>
            </a:endParaRPr>
          </a:p>
        </p:txBody>
      </p:sp>
      <p:sp>
        <p:nvSpPr>
          <p:cNvPr id="5" name="文本框 4"/>
          <p:cNvSpPr txBox="1"/>
          <p:nvPr/>
        </p:nvSpPr>
        <p:spPr>
          <a:xfrm>
            <a:off x="648335" y="1595755"/>
            <a:ext cx="5306060" cy="2335530"/>
          </a:xfrm>
          <a:prstGeom prst="rect">
            <a:avLst/>
          </a:prstGeom>
          <a:noFill/>
        </p:spPr>
        <p:txBody>
          <a:bodyPr wrap="square" rtlCol="0" anchor="t">
            <a:spAutoFit/>
          </a:bodyPr>
          <a:p>
            <a:pPr algn="just" fontAlgn="auto">
              <a:lnSpc>
                <a:spcPts val="2500"/>
              </a:lnSpc>
            </a:pPr>
            <a:r>
              <a:rPr lang="zh-CN" sz="1600">
                <a:latin typeface="微软雅黑" panose="020B0503020204020204" charset="-122"/>
                <a:ea typeface="微软雅黑" panose="020B0503020204020204" charset="-122"/>
                <a:cs typeface="微软雅黑" panose="020B0503020204020204" charset="-122"/>
                <a:sym typeface="+mn-ea"/>
              </a:rPr>
              <a:t>1.有下列情形之一的属于</a:t>
            </a:r>
            <a:r>
              <a:rPr lang="zh-CN" sz="1600" b="1" u="sng">
                <a:solidFill>
                  <a:srgbClr val="ED7D31"/>
                </a:solidFill>
                <a:latin typeface="微软雅黑" panose="020B0503020204020204" charset="-122"/>
                <a:ea typeface="微软雅黑" panose="020B0503020204020204" charset="-122"/>
                <a:cs typeface="微软雅黑" panose="020B0503020204020204" charset="-122"/>
                <a:sym typeface="+mn-ea"/>
              </a:rPr>
              <a:t>重大设计变更</a:t>
            </a:r>
            <a:r>
              <a:rPr lang="zh-CN" sz="1600">
                <a:latin typeface="微软雅黑" panose="020B0503020204020204" charset="-122"/>
                <a:ea typeface="微软雅黑" panose="020B0503020204020204" charset="-122"/>
                <a:cs typeface="微软雅黑" panose="020B0503020204020204" charset="-122"/>
                <a:sym typeface="+mn-ea"/>
              </a:rPr>
              <a:t>：</a:t>
            </a:r>
            <a:endParaRPr lang="zh-CN" sz="1600">
              <a:latin typeface="微软雅黑" panose="020B0503020204020204" charset="-122"/>
              <a:ea typeface="微软雅黑" panose="020B0503020204020204" charset="-122"/>
              <a:cs typeface="微软雅黑" panose="020B0503020204020204" charset="-122"/>
              <a:sym typeface="+mn-ea"/>
            </a:endParaRPr>
          </a:p>
          <a:p>
            <a:pPr algn="just" fontAlgn="auto">
              <a:lnSpc>
                <a:spcPts val="2500"/>
              </a:lnSpc>
            </a:pPr>
            <a:r>
              <a:rPr lang="zh-CN" sz="1600">
                <a:latin typeface="微软雅黑" panose="020B0503020204020204" charset="-122"/>
                <a:ea typeface="微软雅黑" panose="020B0503020204020204" charset="-122"/>
                <a:cs typeface="微软雅黑" panose="020B0503020204020204" charset="-122"/>
                <a:sym typeface="+mn-ea"/>
              </a:rPr>
              <a:t>1)连续长度10公里（包括10公里）以上路线方案调整的；</a:t>
            </a:r>
            <a:endParaRPr lang="zh-CN" sz="1600">
              <a:latin typeface="微软雅黑" panose="020B0503020204020204" charset="-122"/>
              <a:ea typeface="微软雅黑" panose="020B0503020204020204" charset="-122"/>
              <a:cs typeface="微软雅黑" panose="020B0503020204020204" charset="-122"/>
              <a:sym typeface="+mn-ea"/>
            </a:endParaRPr>
          </a:p>
          <a:p>
            <a:pPr algn="just" fontAlgn="auto">
              <a:lnSpc>
                <a:spcPts val="2500"/>
              </a:lnSpc>
            </a:pPr>
            <a:r>
              <a:rPr lang="zh-CN" sz="1600">
                <a:latin typeface="微软雅黑" panose="020B0503020204020204" charset="-122"/>
                <a:ea typeface="微软雅黑" panose="020B0503020204020204" charset="-122"/>
                <a:cs typeface="微软雅黑" panose="020B0503020204020204" charset="-122"/>
                <a:sym typeface="+mn-ea"/>
              </a:rPr>
              <a:t>2)特大桥的数量或结构型式发生变化的；</a:t>
            </a:r>
            <a:endParaRPr lang="zh-CN" sz="1600">
              <a:latin typeface="微软雅黑" panose="020B0503020204020204" charset="-122"/>
              <a:ea typeface="微软雅黑" panose="020B0503020204020204" charset="-122"/>
              <a:cs typeface="微软雅黑" panose="020B0503020204020204" charset="-122"/>
              <a:sym typeface="+mn-ea"/>
            </a:endParaRPr>
          </a:p>
          <a:p>
            <a:pPr algn="just" fontAlgn="auto">
              <a:lnSpc>
                <a:spcPts val="2500"/>
              </a:lnSpc>
            </a:pPr>
            <a:r>
              <a:rPr lang="zh-CN" sz="1600">
                <a:latin typeface="微软雅黑" panose="020B0503020204020204" charset="-122"/>
                <a:ea typeface="微软雅黑" panose="020B0503020204020204" charset="-122"/>
                <a:cs typeface="微软雅黑" panose="020B0503020204020204" charset="-122"/>
                <a:sym typeface="+mn-ea"/>
              </a:rPr>
              <a:t>3)特长隧道的数量或通风方案发生变化的；</a:t>
            </a:r>
            <a:endParaRPr lang="zh-CN" sz="1600">
              <a:latin typeface="微软雅黑" panose="020B0503020204020204" charset="-122"/>
              <a:ea typeface="微软雅黑" panose="020B0503020204020204" charset="-122"/>
              <a:cs typeface="微软雅黑" panose="020B0503020204020204" charset="-122"/>
              <a:sym typeface="+mn-ea"/>
            </a:endParaRPr>
          </a:p>
          <a:p>
            <a:pPr algn="just" fontAlgn="auto">
              <a:lnSpc>
                <a:spcPts val="2500"/>
              </a:lnSpc>
            </a:pPr>
            <a:r>
              <a:rPr lang="zh-CN" sz="1600">
                <a:latin typeface="微软雅黑" panose="020B0503020204020204" charset="-122"/>
                <a:ea typeface="微软雅黑" panose="020B0503020204020204" charset="-122"/>
                <a:cs typeface="微软雅黑" panose="020B0503020204020204" charset="-122"/>
                <a:sym typeface="+mn-ea"/>
              </a:rPr>
              <a:t>4)互通式立交的数量发生变化的；</a:t>
            </a:r>
            <a:endParaRPr lang="zh-CN" sz="1600">
              <a:latin typeface="微软雅黑" panose="020B0503020204020204" charset="-122"/>
              <a:ea typeface="微软雅黑" panose="020B0503020204020204" charset="-122"/>
              <a:cs typeface="微软雅黑" panose="020B0503020204020204" charset="-122"/>
              <a:sym typeface="+mn-ea"/>
            </a:endParaRPr>
          </a:p>
          <a:p>
            <a:pPr algn="just" fontAlgn="auto">
              <a:lnSpc>
                <a:spcPts val="2500"/>
              </a:lnSpc>
            </a:pPr>
            <a:r>
              <a:rPr lang="zh-CN" sz="1600">
                <a:latin typeface="微软雅黑" panose="020B0503020204020204" charset="-122"/>
                <a:ea typeface="微软雅黑" panose="020B0503020204020204" charset="-122"/>
                <a:cs typeface="微软雅黑" panose="020B0503020204020204" charset="-122"/>
                <a:sym typeface="+mn-ea"/>
              </a:rPr>
              <a:t>5)收费方式及站点位置、规模发生变化的；</a:t>
            </a:r>
            <a:endParaRPr lang="zh-CN" sz="1600">
              <a:latin typeface="微软雅黑" panose="020B0503020204020204" charset="-122"/>
              <a:ea typeface="微软雅黑" panose="020B0503020204020204" charset="-122"/>
              <a:cs typeface="微软雅黑" panose="020B0503020204020204" charset="-122"/>
              <a:sym typeface="+mn-ea"/>
            </a:endParaRPr>
          </a:p>
          <a:p>
            <a:pPr algn="just" fontAlgn="auto">
              <a:lnSpc>
                <a:spcPts val="2500"/>
              </a:lnSpc>
            </a:pPr>
            <a:r>
              <a:rPr lang="zh-CN" sz="1600">
                <a:latin typeface="微软雅黑" panose="020B0503020204020204" charset="-122"/>
                <a:ea typeface="微软雅黑" panose="020B0503020204020204" charset="-122"/>
                <a:cs typeface="微软雅黑" panose="020B0503020204020204" charset="-122"/>
                <a:sym typeface="+mn-ea"/>
              </a:rPr>
              <a:t>6)超过初步设计批准概算的。</a:t>
            </a:r>
            <a:endParaRPr lang="zh-CN" altLang="en-US" sz="1600">
              <a:latin typeface="微软雅黑" panose="020B0503020204020204" charset="-122"/>
              <a:ea typeface="微软雅黑" panose="020B0503020204020204" charset="-122"/>
              <a:cs typeface="微软雅黑" panose="020B0503020204020204" charset="-122"/>
              <a:sym typeface="+mn-ea"/>
            </a:endParaRPr>
          </a:p>
        </p:txBody>
      </p:sp>
      <p:sp>
        <p:nvSpPr>
          <p:cNvPr id="100" name="文本框 99"/>
          <p:cNvSpPr txBox="1"/>
          <p:nvPr/>
        </p:nvSpPr>
        <p:spPr>
          <a:xfrm>
            <a:off x="651510" y="5091430"/>
            <a:ext cx="5197475" cy="732155"/>
          </a:xfrm>
          <a:prstGeom prst="rect">
            <a:avLst/>
          </a:prstGeom>
          <a:noFill/>
          <a:ln w="9525">
            <a:noFill/>
          </a:ln>
        </p:spPr>
        <p:txBody>
          <a:bodyPr wrap="square">
            <a:spAutoFit/>
          </a:bodyPr>
          <a:p>
            <a:pPr algn="just">
              <a:lnSpc>
                <a:spcPts val="2500"/>
              </a:lnSpc>
              <a:buClrTx/>
              <a:buSzTx/>
              <a:buFontTx/>
            </a:pPr>
            <a:r>
              <a:rPr lang="en-US" altLang="zh-CN" sz="1600" b="0">
                <a:latin typeface="微软雅黑" panose="020B0503020204020204" charset="-122"/>
                <a:ea typeface="微软雅黑" panose="020B0503020204020204" charset="-122"/>
                <a:cs typeface="微软雅黑" panose="020B0503020204020204" charset="-122"/>
              </a:rPr>
              <a:t>3.</a:t>
            </a:r>
            <a:r>
              <a:rPr lang="zh-CN" sz="1600" b="1" u="sng">
                <a:solidFill>
                  <a:srgbClr val="ED7D31"/>
                </a:solidFill>
                <a:latin typeface="微软雅黑" panose="020B0503020204020204" charset="-122"/>
                <a:ea typeface="微软雅黑" panose="020B0503020204020204" charset="-122"/>
                <a:cs typeface="微软雅黑" panose="020B0503020204020204" charset="-122"/>
              </a:rPr>
              <a:t>一般设计变更</a:t>
            </a:r>
            <a:r>
              <a:rPr lang="zh-CN" sz="1600" b="0">
                <a:latin typeface="微软雅黑" panose="020B0503020204020204" charset="-122"/>
                <a:ea typeface="微软雅黑" panose="020B0503020204020204" charset="-122"/>
                <a:cs typeface="微软雅黑" panose="020B0503020204020204" charset="-122"/>
              </a:rPr>
              <a:t>是指除重大设计变更和较大设计变更以外的其它设计变更。</a:t>
            </a:r>
            <a:endParaRPr lang="zh-CN" sz="1600">
              <a:latin typeface="微软雅黑" panose="020B0503020204020204" charset="-122"/>
              <a:ea typeface="微软雅黑" panose="020B0503020204020204" charset="-122"/>
              <a:cs typeface="微软雅黑" panose="020B0503020204020204" charset="-122"/>
            </a:endParaRPr>
          </a:p>
        </p:txBody>
      </p:sp>
      <p:cxnSp>
        <p:nvCxnSpPr>
          <p:cNvPr id="6" name="直接连接符 5"/>
          <p:cNvCxnSpPr/>
          <p:nvPr/>
        </p:nvCxnSpPr>
        <p:spPr>
          <a:xfrm flipH="1">
            <a:off x="1059815" y="4681220"/>
            <a:ext cx="4483100" cy="11430"/>
          </a:xfrm>
          <a:prstGeom prst="line">
            <a:avLst/>
          </a:prstGeom>
          <a:ln w="3175">
            <a:prstDash val="dash"/>
          </a:ln>
        </p:spPr>
        <p:style>
          <a:lnRef idx="1">
            <a:schemeClr val="accent4"/>
          </a:lnRef>
          <a:fillRef idx="0">
            <a:schemeClr val="accent4"/>
          </a:fillRef>
          <a:effectRef idx="0">
            <a:schemeClr val="accent4"/>
          </a:effectRef>
          <a:fontRef idx="minor">
            <a:schemeClr val="tx1"/>
          </a:fontRef>
        </p:style>
      </p:cxnSp>
      <p:cxnSp>
        <p:nvCxnSpPr>
          <p:cNvPr id="7" name="直接连接符 6"/>
          <p:cNvCxnSpPr/>
          <p:nvPr/>
        </p:nvCxnSpPr>
        <p:spPr>
          <a:xfrm flipH="1" flipV="1">
            <a:off x="6102350" y="1802130"/>
            <a:ext cx="13970" cy="4197350"/>
          </a:xfrm>
          <a:prstGeom prst="line">
            <a:avLst/>
          </a:prstGeom>
          <a:ln w="3175">
            <a:prstDash val="dash"/>
          </a:ln>
        </p:spPr>
        <p:style>
          <a:lnRef idx="1">
            <a:schemeClr val="accent4"/>
          </a:lnRef>
          <a:fillRef idx="0">
            <a:schemeClr val="accent4"/>
          </a:fillRef>
          <a:effectRef idx="0">
            <a:schemeClr val="accent4"/>
          </a:effectRef>
          <a:fontRef idx="minor">
            <a:schemeClr val="tx1"/>
          </a:fontRef>
        </p:style>
      </p:cxnSp>
    </p:spTree>
    <p:custDataLst>
      <p:tags r:id="rId1"/>
    </p:custDataLst>
  </p:cSld>
  <p:clrMapOvr>
    <a:masterClrMapping/>
  </p:clrMapOvr>
  <mc:AlternateContent xmlns:mc="http://schemas.openxmlformats.org/markup-compatibility/2006">
    <mc:Choice xmlns:p14="http://schemas.microsoft.com/office/powerpoint/2010/main" Requires="p14">
      <p:transition spd="slow" p14:dur="1500" advTm="4000">
        <p:random/>
      </p:transition>
    </mc:Choice>
    <mc:Fallback>
      <p:transition spd="slow" advTm="4000">
        <p:random/>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5" name="菱形 24"/>
          <p:cNvSpPr/>
          <p:nvPr/>
        </p:nvSpPr>
        <p:spPr>
          <a:xfrm>
            <a:off x="130175" y="166370"/>
            <a:ext cx="350520" cy="361950"/>
          </a:xfrm>
          <a:prstGeom prst="diamond">
            <a:avLst/>
          </a:prstGeom>
          <a:solidFill>
            <a:srgbClr val="FF3F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24" name="文本框 23"/>
          <p:cNvSpPr txBox="1"/>
          <p:nvPr/>
        </p:nvSpPr>
        <p:spPr>
          <a:xfrm>
            <a:off x="619760" y="86360"/>
            <a:ext cx="6136005" cy="521970"/>
          </a:xfrm>
          <a:prstGeom prst="rect">
            <a:avLst/>
          </a:prstGeom>
          <a:noFill/>
        </p:spPr>
        <p:txBody>
          <a:bodyPr wrap="square" rtlCol="0">
            <a:spAutoFit/>
          </a:bodyPr>
          <a:p>
            <a:pPr algn="l"/>
            <a:r>
              <a:rPr sz="2800" b="1" spc="25" dirty="0">
                <a:solidFill>
                  <a:srgbClr val="FF3F2B"/>
                </a:solidFill>
                <a:latin typeface="微软雅黑" panose="020B0503020204020204" charset="-122"/>
                <a:ea typeface="微软雅黑" panose="020B0503020204020204" charset="-122"/>
                <a:cs typeface="微软雅黑" panose="020B0503020204020204" charset="-122"/>
                <a:sym typeface="+mn-ea"/>
              </a:rPr>
              <a:t>第六章 设计变更方案的申报与审批</a:t>
            </a:r>
            <a:endParaRPr sz="2800" b="1" spc="25" dirty="0">
              <a:solidFill>
                <a:srgbClr val="FF3F2B"/>
              </a:solidFill>
              <a:latin typeface="微软雅黑" panose="020B0503020204020204" charset="-122"/>
              <a:ea typeface="微软雅黑" panose="020B0503020204020204" charset="-122"/>
              <a:cs typeface="微软雅黑" panose="020B0503020204020204" charset="-122"/>
              <a:sym typeface="+mn-ea"/>
            </a:endParaRPr>
          </a:p>
        </p:txBody>
      </p:sp>
      <p:cxnSp>
        <p:nvCxnSpPr>
          <p:cNvPr id="27" name="直接连接符 26"/>
          <p:cNvCxnSpPr/>
          <p:nvPr/>
        </p:nvCxnSpPr>
        <p:spPr>
          <a:xfrm>
            <a:off x="4548505" y="-476885"/>
            <a:ext cx="6167755" cy="0"/>
          </a:xfrm>
          <a:prstGeom prst="line">
            <a:avLst/>
          </a:prstGeom>
          <a:ln w="12700" cmpd="sng">
            <a:solidFill>
              <a:schemeClr val="accent4">
                <a:lumMod val="20000"/>
                <a:lumOff val="80000"/>
              </a:schemeClr>
            </a:solidFill>
            <a:prstDash val="lgDash"/>
          </a:ln>
        </p:spPr>
        <p:style>
          <a:lnRef idx="1">
            <a:schemeClr val="accent1"/>
          </a:lnRef>
          <a:fillRef idx="0">
            <a:schemeClr val="accent1"/>
          </a:fillRef>
          <a:effectRef idx="0">
            <a:schemeClr val="accent1"/>
          </a:effectRef>
          <a:fontRef idx="minor">
            <a:schemeClr val="tx1"/>
          </a:fontRef>
        </p:style>
      </p:cxnSp>
      <p:sp>
        <p:nvSpPr>
          <p:cNvPr id="4" name="文本框 3"/>
          <p:cNvSpPr txBox="1"/>
          <p:nvPr>
            <p:custDataLst>
              <p:tags r:id="rId1"/>
            </p:custDataLst>
          </p:nvPr>
        </p:nvSpPr>
        <p:spPr>
          <a:xfrm>
            <a:off x="619760" y="796290"/>
            <a:ext cx="10584180" cy="632460"/>
          </a:xfrm>
          <a:prstGeom prst="rect">
            <a:avLst/>
          </a:prstGeom>
          <a:ln>
            <a:noFill/>
          </a:ln>
        </p:spPr>
        <p:style>
          <a:lnRef idx="2">
            <a:schemeClr val="accent1"/>
          </a:lnRef>
          <a:fillRef idx="1">
            <a:schemeClr val="lt1"/>
          </a:fillRef>
          <a:effectRef idx="0">
            <a:schemeClr val="accent1"/>
          </a:effectRef>
          <a:fontRef idx="minor">
            <a:schemeClr val="dk1"/>
          </a:fontRef>
        </p:style>
        <p:txBody>
          <a:bodyPr wrap="square" rtlCol="0">
            <a:spAutoFit/>
          </a:bodyPr>
          <a:p>
            <a:pPr lvl="0" algn="just" fontAlgn="auto">
              <a:lnSpc>
                <a:spcPct val="220000"/>
              </a:lnSpc>
              <a:buClrTx/>
              <a:buSzTx/>
              <a:buFontTx/>
            </a:pPr>
            <a:r>
              <a:rPr kumimoji="1" lang="zh-CN" altLang="en-US" sz="1600" b="1" dirty="0" smtClean="0">
                <a:solidFill>
                  <a:srgbClr val="644825"/>
                </a:solidFill>
                <a:latin typeface="微软雅黑" panose="020B0503020204020204" charset="-122"/>
                <a:ea typeface="微软雅黑" panose="020B0503020204020204" charset="-122"/>
                <a:cs typeface="微软雅黑" panose="020B0503020204020204" charset="-122"/>
              </a:rPr>
              <a:t>第十二条 设计变更实行审批制</a:t>
            </a:r>
            <a:endParaRPr lang="zh-CN" sz="1600">
              <a:latin typeface="微软雅黑" panose="020B0503020204020204" charset="-122"/>
              <a:ea typeface="微软雅黑" panose="020B0503020204020204" charset="-122"/>
              <a:cs typeface="微软雅黑" panose="020B0503020204020204" charset="-122"/>
            </a:endParaRPr>
          </a:p>
        </p:txBody>
      </p:sp>
      <p:sp>
        <p:nvSpPr>
          <p:cNvPr id="5" name="文本框 4"/>
          <p:cNvSpPr txBox="1"/>
          <p:nvPr/>
        </p:nvSpPr>
        <p:spPr>
          <a:xfrm>
            <a:off x="629920" y="1454785"/>
            <a:ext cx="10574655" cy="2245360"/>
          </a:xfrm>
          <a:prstGeom prst="rect">
            <a:avLst/>
          </a:prstGeom>
          <a:noFill/>
        </p:spPr>
        <p:txBody>
          <a:bodyPr wrap="square" rtlCol="0">
            <a:spAutoFit/>
          </a:bodyPr>
          <a:p>
            <a:pPr indent="0" algn="just" fontAlgn="auto">
              <a:lnSpc>
                <a:spcPts val="2800"/>
              </a:lnSpc>
              <a:buClrTx/>
              <a:buSzTx/>
              <a:buFont typeface="Wingdings" panose="05000000000000000000" charset="0"/>
              <a:buNone/>
            </a:pPr>
            <a:r>
              <a:rPr lang="zh-CN" sz="1700">
                <a:latin typeface="微软雅黑" panose="020B0503020204020204" charset="-122"/>
                <a:ea typeface="微软雅黑" panose="020B0503020204020204" charset="-122"/>
                <a:cs typeface="微软雅黑" panose="020B0503020204020204" charset="-122"/>
                <a:sym typeface="+mn-ea"/>
              </a:rPr>
              <a:t>设计变更属于对已批准设计文件内容的修改，应当按照本办法规定的程序进行申报、审批，所有设计变更必须坚持建设单位项目办、勘察设计、监理及承包单位四方会审、必要的专家咨询论证和集体决策的审批制度，</a:t>
            </a:r>
            <a:r>
              <a:rPr lang="zh-CN" sz="1700" u="sng">
                <a:solidFill>
                  <a:srgbClr val="ED7D31"/>
                </a:solidFill>
                <a:latin typeface="微软雅黑" panose="020B0503020204020204" charset="-122"/>
                <a:ea typeface="微软雅黑" panose="020B0503020204020204" charset="-122"/>
                <a:cs typeface="微软雅黑" panose="020B0503020204020204" charset="-122"/>
                <a:sym typeface="+mn-ea"/>
              </a:rPr>
              <a:t>严格执行“申请</a:t>
            </a:r>
            <a:r>
              <a:rPr lang="zh-CN" sz="1700" u="sng">
                <a:solidFill>
                  <a:srgbClr val="ED7D31"/>
                </a:solidFill>
                <a:latin typeface="微软雅黑" panose="020B0503020204020204" charset="-122"/>
                <a:ea typeface="微软雅黑" panose="020B0503020204020204" charset="-122"/>
                <a:cs typeface="微软雅黑" panose="020B0503020204020204" charset="-122"/>
                <a:sym typeface="+mn-ea"/>
              </a:rPr>
              <a:t>→</a:t>
            </a:r>
            <a:r>
              <a:rPr lang="zh-CN" sz="1700" u="sng">
                <a:solidFill>
                  <a:srgbClr val="ED7D31"/>
                </a:solidFill>
                <a:latin typeface="微软雅黑" panose="020B0503020204020204" charset="-122"/>
                <a:ea typeface="微软雅黑" panose="020B0503020204020204" charset="-122"/>
                <a:cs typeface="微软雅黑" panose="020B0503020204020204" charset="-122"/>
                <a:sym typeface="+mn-ea"/>
              </a:rPr>
              <a:t>审査→论证→审批→实施”的变更程序，未经批准的设计变更不得实施。</a:t>
            </a:r>
            <a:r>
              <a:rPr lang="zh-CN" sz="1700">
                <a:latin typeface="微软雅黑" panose="020B0503020204020204" charset="-122"/>
                <a:ea typeface="微软雅黑" panose="020B0503020204020204" charset="-122"/>
                <a:cs typeface="微软雅黑" panose="020B0503020204020204" charset="-122"/>
                <a:sym typeface="+mn-ea"/>
              </a:rPr>
              <a:t>未批先建造成的责任和损失由授权人或实施人承担。任何单位或个人均不得肢解设计变更规避审批。设计变更申报和审批分为设计变更方案和费用两部分，项目办应先申报设计变更方案，设计变更方案批复后，可组织实施，并在本办法规定的时限内申报设计变更费用；对于变更方案明确、费用构成明晰的，变更方案和费用可同时申报、审批。</a:t>
            </a:r>
            <a:endParaRPr lang="zh-CN" sz="1700">
              <a:latin typeface="微软雅黑" panose="020B0503020204020204" charset="-122"/>
              <a:ea typeface="微软雅黑" panose="020B0503020204020204" charset="-122"/>
              <a:cs typeface="微软雅黑" panose="020B0503020204020204" charset="-122"/>
              <a:sym typeface="+mn-ea"/>
            </a:endParaRPr>
          </a:p>
        </p:txBody>
      </p:sp>
      <p:graphicFrame>
        <p:nvGraphicFramePr>
          <p:cNvPr id="3" name="图示 2"/>
          <p:cNvGraphicFramePr/>
          <p:nvPr/>
        </p:nvGraphicFramePr>
        <p:xfrm>
          <a:off x="1306195" y="3908425"/>
          <a:ext cx="9230360" cy="22072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ustDataLst>
      <p:tags r:id="rId7"/>
    </p:custDataLst>
  </p:cSld>
  <p:clrMapOvr>
    <a:masterClrMapping/>
  </p:clrMapOvr>
  <mc:AlternateContent xmlns:mc="http://schemas.openxmlformats.org/markup-compatibility/2006">
    <mc:Choice xmlns:p14="http://schemas.microsoft.com/office/powerpoint/2010/main" Requires="p14">
      <p:transition spd="slow" p14:dur="1500" advTm="4000">
        <p:random/>
      </p:transition>
    </mc:Choice>
    <mc:Fallback>
      <p:transition spd="slow" advTm="4000">
        <p:random/>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custDataLst>
              <p:tags r:id="rId1"/>
            </p:custDataLst>
          </p:nvPr>
        </p:nvSpPr>
        <p:spPr>
          <a:xfrm>
            <a:off x="638810" y="894080"/>
            <a:ext cx="10754995" cy="5209540"/>
          </a:xfrm>
          <a:prstGeom prst="rect">
            <a:avLst/>
          </a:prstGeom>
          <a:noFill/>
        </p:spPr>
        <p:txBody>
          <a:bodyPr wrap="square" rtlCol="0">
            <a:spAutoFit/>
          </a:bodyPr>
          <a:p>
            <a:pPr algn="just">
              <a:lnSpc>
                <a:spcPct val="160000"/>
              </a:lnSpc>
            </a:pPr>
            <a:r>
              <a:rPr sz="1600" b="1">
                <a:solidFill>
                  <a:srgbClr val="ED7D31"/>
                </a:solidFill>
                <a:latin typeface="微软雅黑" panose="020B0503020204020204" charset="-122"/>
                <a:ea typeface="微软雅黑" panose="020B0503020204020204" charset="-122"/>
                <a:cs typeface="微软雅黑" panose="020B0503020204020204" charset="-122"/>
              </a:rPr>
              <a:t>1.重大设计变更、较大设计变更审批程序：</a:t>
            </a:r>
            <a:endParaRPr sz="1600" b="1">
              <a:solidFill>
                <a:srgbClr val="ED7D31"/>
              </a:solidFill>
              <a:latin typeface="微软雅黑" panose="020B0503020204020204" charset="-122"/>
              <a:ea typeface="微软雅黑" panose="020B0503020204020204" charset="-122"/>
              <a:cs typeface="微软雅黑" panose="020B0503020204020204" charset="-122"/>
            </a:endParaRPr>
          </a:p>
          <a:p>
            <a:pPr algn="just">
              <a:lnSpc>
                <a:spcPct val="160000"/>
              </a:lnSpc>
            </a:pPr>
            <a:r>
              <a:rPr sz="1600">
                <a:latin typeface="微软雅黑" panose="020B0503020204020204" charset="-122"/>
                <a:ea typeface="微软雅黑" panose="020B0503020204020204" charset="-122"/>
                <a:cs typeface="微软雅黑" panose="020B0503020204020204" charset="-122"/>
              </a:rPr>
              <a:t>1</a:t>
            </a:r>
            <a:r>
              <a:rPr lang="zh-CN" sz="1600">
                <a:latin typeface="微软雅黑" panose="020B0503020204020204" charset="-122"/>
                <a:ea typeface="微软雅黑" panose="020B0503020204020204" charset="-122"/>
                <a:cs typeface="微软雅黑" panose="020B0503020204020204" charset="-122"/>
              </a:rPr>
              <a:t>）</a:t>
            </a:r>
            <a:r>
              <a:rPr sz="1600">
                <a:latin typeface="微软雅黑" panose="020B0503020204020204" charset="-122"/>
                <a:ea typeface="微软雅黑" panose="020B0503020204020204" charset="-122"/>
                <a:cs typeface="微软雅黑" panose="020B0503020204020204" charset="-122"/>
              </a:rPr>
              <a:t>提议单位填报《工程变更申请单》，</a:t>
            </a:r>
            <a:r>
              <a:rPr sz="1600" u="sng">
                <a:solidFill>
                  <a:srgbClr val="ED7D31"/>
                </a:solidFill>
                <a:latin typeface="微软雅黑" panose="020B0503020204020204" charset="-122"/>
                <a:ea typeface="微软雅黑" panose="020B0503020204020204" charset="-122"/>
                <a:cs typeface="微软雅黑" panose="020B0503020204020204" charset="-122"/>
              </a:rPr>
              <a:t>提出变更</a:t>
            </a:r>
            <a:r>
              <a:rPr sz="1600">
                <a:latin typeface="微软雅黑" panose="020B0503020204020204" charset="-122"/>
                <a:ea typeface="微软雅黑" panose="020B0503020204020204" charset="-122"/>
                <a:cs typeface="微软雅黑" panose="020B0503020204020204" charset="-122"/>
              </a:rPr>
              <a:t>理由和技术经济比较资料。提交设计单位、监理单位审查工程变更的必要性、合理性在《工程变更立项申请审批表》签署具体意见和建议后，由监理单位报项目办。</a:t>
            </a:r>
            <a:endParaRPr sz="1600">
              <a:latin typeface="微软雅黑" panose="020B0503020204020204" charset="-122"/>
              <a:ea typeface="微软雅黑" panose="020B0503020204020204" charset="-122"/>
              <a:cs typeface="微软雅黑" panose="020B0503020204020204" charset="-122"/>
            </a:endParaRPr>
          </a:p>
          <a:p>
            <a:pPr algn="just">
              <a:lnSpc>
                <a:spcPct val="160000"/>
              </a:lnSpc>
            </a:pPr>
            <a:r>
              <a:rPr sz="1600">
                <a:latin typeface="微软雅黑" panose="020B0503020204020204" charset="-122"/>
                <a:ea typeface="微软雅黑" panose="020B0503020204020204" charset="-122"/>
                <a:cs typeface="微软雅黑" panose="020B0503020204020204" charset="-122"/>
              </a:rPr>
              <a:t>2</a:t>
            </a:r>
            <a:r>
              <a:rPr lang="zh-CN" sz="1600">
                <a:latin typeface="微软雅黑" panose="020B0503020204020204" charset="-122"/>
                <a:ea typeface="微软雅黑" panose="020B0503020204020204" charset="-122"/>
                <a:cs typeface="微软雅黑" panose="020B0503020204020204" charset="-122"/>
              </a:rPr>
              <a:t>）</a:t>
            </a:r>
            <a:r>
              <a:rPr sz="1600" u="sng">
                <a:solidFill>
                  <a:srgbClr val="ED7D31"/>
                </a:solidFill>
                <a:latin typeface="微软雅黑" panose="020B0503020204020204" charset="-122"/>
                <a:ea typeface="微软雅黑" panose="020B0503020204020204" charset="-122"/>
                <a:cs typeface="微软雅黑" panose="020B0503020204020204" charset="-122"/>
              </a:rPr>
              <a:t>工程变更审议会</a:t>
            </a:r>
            <a:r>
              <a:rPr sz="1600">
                <a:latin typeface="微软雅黑" panose="020B0503020204020204" charset="-122"/>
                <a:ea typeface="微软雅黑" panose="020B0503020204020204" charset="-122"/>
                <a:cs typeface="微软雅黑" panose="020B0503020204020204" charset="-122"/>
              </a:rPr>
              <a:t>（含技术、经济内容）。项目办将变更资料分送相关部门和单位，应适时召开工程变更审议会，组织工程部、成本控制部等有关部门及勘察、设计、咨询、监理等相关单位参加，确定变更分类（变更类别、原因、责任单位）、形成审议会议纪要提经公司相关部门会签。并各部门填写《工程变更立项申请审批表》。</a:t>
            </a:r>
            <a:endParaRPr sz="1600">
              <a:latin typeface="微软雅黑" panose="020B0503020204020204" charset="-122"/>
              <a:ea typeface="微软雅黑" panose="020B0503020204020204" charset="-122"/>
              <a:cs typeface="微软雅黑" panose="020B0503020204020204" charset="-122"/>
            </a:endParaRPr>
          </a:p>
          <a:p>
            <a:pPr algn="just">
              <a:lnSpc>
                <a:spcPct val="160000"/>
              </a:lnSpc>
            </a:pPr>
            <a:r>
              <a:rPr sz="1600">
                <a:latin typeface="微软雅黑" panose="020B0503020204020204" charset="-122"/>
                <a:ea typeface="微软雅黑" panose="020B0503020204020204" charset="-122"/>
                <a:cs typeface="微软雅黑" panose="020B0503020204020204" charset="-122"/>
              </a:rPr>
              <a:t>3</a:t>
            </a:r>
            <a:r>
              <a:rPr lang="zh-CN" sz="1600">
                <a:latin typeface="微软雅黑" panose="020B0503020204020204" charset="-122"/>
                <a:ea typeface="微软雅黑" panose="020B0503020204020204" charset="-122"/>
                <a:cs typeface="微软雅黑" panose="020B0503020204020204" charset="-122"/>
              </a:rPr>
              <a:t>）</a:t>
            </a:r>
            <a:r>
              <a:rPr sz="1600">
                <a:latin typeface="微软雅黑" panose="020B0503020204020204" charset="-122"/>
                <a:ea typeface="微软雅黑" panose="020B0503020204020204" charset="-122"/>
                <a:cs typeface="微软雅黑" panose="020B0503020204020204" charset="-122"/>
              </a:rPr>
              <a:t>项目办及时将工程变更资料及审议情况提交专业技术委员会论证，由</a:t>
            </a:r>
            <a:r>
              <a:rPr sz="1600" u="sng">
                <a:solidFill>
                  <a:srgbClr val="ED7D31"/>
                </a:solidFill>
                <a:latin typeface="微软雅黑" panose="020B0503020204020204" charset="-122"/>
                <a:ea typeface="微软雅黑" panose="020B0503020204020204" charset="-122"/>
                <a:cs typeface="微软雅黑" panose="020B0503020204020204" charset="-122"/>
              </a:rPr>
              <a:t>专业技术委员会分析论证工程变更的可行性及合理性</a:t>
            </a:r>
            <a:r>
              <a:rPr sz="1600">
                <a:latin typeface="微软雅黑" panose="020B0503020204020204" charset="-122"/>
                <a:ea typeface="微软雅黑" panose="020B0503020204020204" charset="-122"/>
                <a:cs typeface="微软雅黑" panose="020B0503020204020204" charset="-122"/>
              </a:rPr>
              <a:t>。</a:t>
            </a:r>
            <a:endParaRPr sz="1600">
              <a:latin typeface="微软雅黑" panose="020B0503020204020204" charset="-122"/>
              <a:ea typeface="微软雅黑" panose="020B0503020204020204" charset="-122"/>
              <a:cs typeface="微软雅黑" panose="020B0503020204020204" charset="-122"/>
            </a:endParaRPr>
          </a:p>
          <a:p>
            <a:pPr algn="just">
              <a:lnSpc>
                <a:spcPct val="160000"/>
              </a:lnSpc>
            </a:pPr>
            <a:r>
              <a:rPr sz="1600">
                <a:latin typeface="微软雅黑" panose="020B0503020204020204" charset="-122"/>
                <a:ea typeface="微软雅黑" panose="020B0503020204020204" charset="-122"/>
                <a:cs typeface="微软雅黑" panose="020B0503020204020204" charset="-122"/>
              </a:rPr>
              <a:t>4</a:t>
            </a:r>
            <a:r>
              <a:rPr lang="zh-CN" sz="1600">
                <a:latin typeface="微软雅黑" panose="020B0503020204020204" charset="-122"/>
                <a:ea typeface="微软雅黑" panose="020B0503020204020204" charset="-122"/>
                <a:cs typeface="微软雅黑" panose="020B0503020204020204" charset="-122"/>
              </a:rPr>
              <a:t>）</a:t>
            </a:r>
            <a:r>
              <a:rPr sz="1600">
                <a:latin typeface="微软雅黑" panose="020B0503020204020204" charset="-122"/>
                <a:ea typeface="微软雅黑" panose="020B0503020204020204" charset="-122"/>
                <a:cs typeface="微软雅黑" panose="020B0503020204020204" charset="-122"/>
              </a:rPr>
              <a:t>项目办及时将专业技术委员会审查论证意见连同工程变更资料及时</a:t>
            </a:r>
            <a:r>
              <a:rPr sz="1600" u="sng">
                <a:solidFill>
                  <a:srgbClr val="ED7D31"/>
                </a:solidFill>
                <a:latin typeface="微软雅黑" panose="020B0503020204020204" charset="-122"/>
                <a:ea typeface="微软雅黑" panose="020B0503020204020204" charset="-122"/>
                <a:cs typeface="微软雅黑" panose="020B0503020204020204" charset="-122"/>
              </a:rPr>
              <a:t>报送公司相关领导审批</a:t>
            </a:r>
            <a:r>
              <a:rPr sz="1600">
                <a:latin typeface="微软雅黑" panose="020B0503020204020204" charset="-122"/>
                <a:ea typeface="微软雅黑" panose="020B0503020204020204" charset="-122"/>
                <a:cs typeface="微软雅黑" panose="020B0503020204020204" charset="-122"/>
              </a:rPr>
              <a:t>。</a:t>
            </a:r>
            <a:endParaRPr sz="1600">
              <a:latin typeface="微软雅黑" panose="020B0503020204020204" charset="-122"/>
              <a:ea typeface="微软雅黑" panose="020B0503020204020204" charset="-122"/>
              <a:cs typeface="微软雅黑" panose="020B0503020204020204" charset="-122"/>
            </a:endParaRPr>
          </a:p>
          <a:p>
            <a:pPr algn="just">
              <a:lnSpc>
                <a:spcPct val="160000"/>
              </a:lnSpc>
            </a:pPr>
            <a:r>
              <a:rPr sz="1600">
                <a:latin typeface="微软雅黑" panose="020B0503020204020204" charset="-122"/>
                <a:ea typeface="微软雅黑" panose="020B0503020204020204" charset="-122"/>
                <a:cs typeface="微软雅黑" panose="020B0503020204020204" charset="-122"/>
              </a:rPr>
              <a:t>5</a:t>
            </a:r>
            <a:r>
              <a:rPr lang="zh-CN" sz="1600">
                <a:latin typeface="微软雅黑" panose="020B0503020204020204" charset="-122"/>
                <a:ea typeface="微软雅黑" panose="020B0503020204020204" charset="-122"/>
                <a:cs typeface="微软雅黑" panose="020B0503020204020204" charset="-122"/>
              </a:rPr>
              <a:t>）</a:t>
            </a:r>
            <a:r>
              <a:rPr sz="1600">
                <a:latin typeface="微软雅黑" panose="020B0503020204020204" charset="-122"/>
                <a:ea typeface="微软雅黑" panose="020B0503020204020204" charset="-122"/>
                <a:cs typeface="微软雅黑" panose="020B0503020204020204" charset="-122"/>
              </a:rPr>
              <a:t>根据批准意见、技术方案等，设计单位出图。施工单位申报工程变更造价资料，报监理、设计、项目办、公司成本控制部、工程管理部等</a:t>
            </a:r>
            <a:r>
              <a:rPr sz="1600" u="sng">
                <a:solidFill>
                  <a:srgbClr val="ED7D31"/>
                </a:solidFill>
                <a:latin typeface="微软雅黑" panose="020B0503020204020204" charset="-122"/>
                <a:ea typeface="微软雅黑" panose="020B0503020204020204" charset="-122"/>
                <a:cs typeface="微软雅黑" panose="020B0503020204020204" charset="-122"/>
              </a:rPr>
              <a:t>相关部门审核签署意见</a:t>
            </a:r>
            <a:r>
              <a:rPr sz="1600">
                <a:latin typeface="微软雅黑" panose="020B0503020204020204" charset="-122"/>
                <a:ea typeface="微软雅黑" panose="020B0503020204020204" charset="-122"/>
                <a:cs typeface="微软雅黑" panose="020B0503020204020204" charset="-122"/>
              </a:rPr>
              <a:t>。</a:t>
            </a:r>
            <a:endParaRPr sz="1600">
              <a:latin typeface="微软雅黑" panose="020B0503020204020204" charset="-122"/>
              <a:ea typeface="微软雅黑" panose="020B0503020204020204" charset="-122"/>
              <a:cs typeface="微软雅黑" panose="020B0503020204020204" charset="-122"/>
            </a:endParaRPr>
          </a:p>
          <a:p>
            <a:pPr algn="just">
              <a:lnSpc>
                <a:spcPct val="160000"/>
              </a:lnSpc>
            </a:pPr>
            <a:r>
              <a:rPr sz="1600">
                <a:latin typeface="微软雅黑" panose="020B0503020204020204" charset="-122"/>
                <a:ea typeface="微软雅黑" panose="020B0503020204020204" charset="-122"/>
                <a:cs typeface="微软雅黑" panose="020B0503020204020204" charset="-122"/>
              </a:rPr>
              <a:t>6</a:t>
            </a:r>
            <a:r>
              <a:rPr lang="zh-CN" sz="1600">
                <a:latin typeface="微软雅黑" panose="020B0503020204020204" charset="-122"/>
                <a:ea typeface="微软雅黑" panose="020B0503020204020204" charset="-122"/>
                <a:cs typeface="微软雅黑" panose="020B0503020204020204" charset="-122"/>
              </a:rPr>
              <a:t>）</a:t>
            </a:r>
            <a:r>
              <a:rPr sz="1600">
                <a:latin typeface="微软雅黑" panose="020B0503020204020204" charset="-122"/>
                <a:ea typeface="微软雅黑" panose="020B0503020204020204" charset="-122"/>
                <a:cs typeface="微软雅黑" panose="020B0503020204020204" charset="-122"/>
              </a:rPr>
              <a:t>公司相关领导根据工程变更资料及历次审查会纪要和相关签署意见，</a:t>
            </a:r>
            <a:r>
              <a:rPr sz="1600" u="sng">
                <a:solidFill>
                  <a:srgbClr val="ED7D31"/>
                </a:solidFill>
                <a:latin typeface="微软雅黑" panose="020B0503020204020204" charset="-122"/>
                <a:ea typeface="微软雅黑" panose="020B0503020204020204" charset="-122"/>
                <a:cs typeface="微软雅黑" panose="020B0503020204020204" charset="-122"/>
              </a:rPr>
              <a:t>各自分别签署审核意见</a:t>
            </a:r>
            <a:r>
              <a:rPr sz="1600">
                <a:latin typeface="微软雅黑" panose="020B0503020204020204" charset="-122"/>
                <a:ea typeface="微软雅黑" panose="020B0503020204020204" charset="-122"/>
                <a:cs typeface="微软雅黑" panose="020B0503020204020204" charset="-122"/>
              </a:rPr>
              <a:t>。</a:t>
            </a:r>
            <a:endParaRPr sz="1600">
              <a:latin typeface="微软雅黑" panose="020B0503020204020204" charset="-122"/>
              <a:ea typeface="微软雅黑" panose="020B0503020204020204" charset="-122"/>
              <a:cs typeface="微软雅黑" panose="020B0503020204020204" charset="-122"/>
            </a:endParaRPr>
          </a:p>
          <a:p>
            <a:pPr algn="just">
              <a:lnSpc>
                <a:spcPct val="160000"/>
              </a:lnSpc>
            </a:pPr>
            <a:r>
              <a:rPr sz="1600">
                <a:latin typeface="微软雅黑" panose="020B0503020204020204" charset="-122"/>
                <a:ea typeface="微软雅黑" panose="020B0503020204020204" charset="-122"/>
                <a:cs typeface="微软雅黑" panose="020B0503020204020204" charset="-122"/>
              </a:rPr>
              <a:t>7</a:t>
            </a:r>
            <a:r>
              <a:rPr lang="zh-CN" sz="1600">
                <a:latin typeface="微软雅黑" panose="020B0503020204020204" charset="-122"/>
                <a:ea typeface="微软雅黑" panose="020B0503020204020204" charset="-122"/>
                <a:cs typeface="微软雅黑" panose="020B0503020204020204" charset="-122"/>
              </a:rPr>
              <a:t>）</a:t>
            </a:r>
            <a:r>
              <a:rPr sz="1600" u="sng">
                <a:solidFill>
                  <a:srgbClr val="ED7D31"/>
                </a:solidFill>
                <a:latin typeface="微软雅黑" panose="020B0503020204020204" charset="-122"/>
                <a:ea typeface="微软雅黑" panose="020B0503020204020204" charset="-122"/>
                <a:cs typeface="微软雅黑" panose="020B0503020204020204" charset="-122"/>
              </a:rPr>
              <a:t>董事长</a:t>
            </a:r>
            <a:r>
              <a:rPr sz="1600">
                <a:latin typeface="微软雅黑" panose="020B0503020204020204" charset="-122"/>
                <a:ea typeface="微软雅黑" panose="020B0503020204020204" charset="-122"/>
                <a:cs typeface="微软雅黑" panose="020B0503020204020204" charset="-122"/>
              </a:rPr>
              <a:t>根据工程变更资料、历次审查会纪要和各级审核签署意见，</a:t>
            </a:r>
            <a:r>
              <a:rPr sz="1600" u="sng">
                <a:solidFill>
                  <a:srgbClr val="ED7D31"/>
                </a:solidFill>
                <a:latin typeface="微软雅黑" panose="020B0503020204020204" charset="-122"/>
                <a:ea typeface="微软雅黑" panose="020B0503020204020204" charset="-122"/>
                <a:cs typeface="微软雅黑" panose="020B0503020204020204" charset="-122"/>
              </a:rPr>
              <a:t>签署审批意见</a:t>
            </a:r>
            <a:r>
              <a:rPr sz="1600">
                <a:latin typeface="微软雅黑" panose="020B0503020204020204" charset="-122"/>
                <a:ea typeface="微软雅黑" panose="020B0503020204020204" charset="-122"/>
                <a:cs typeface="微软雅黑" panose="020B0503020204020204" charset="-122"/>
              </a:rPr>
              <a:t>。</a:t>
            </a:r>
            <a:r>
              <a:rPr kumimoji="1" lang="en-US" altLang="zh-CN" sz="1600" dirty="0" smtClean="0">
                <a:solidFill>
                  <a:srgbClr val="644825"/>
                </a:solidFill>
                <a:latin typeface="微软雅黑" panose="020B0503020204020204" charset="-122"/>
                <a:ea typeface="微软雅黑" panose="020B0503020204020204" charset="-122"/>
                <a:cs typeface="微软雅黑" panose="020B0503020204020204" charset="-122"/>
              </a:rPr>
              <a:t> </a:t>
            </a:r>
            <a:endParaRPr kumimoji="1" lang="en-US" altLang="zh-CN" sz="1600" dirty="0" smtClean="0">
              <a:solidFill>
                <a:srgbClr val="644825"/>
              </a:solidFill>
              <a:latin typeface="微软雅黑" panose="020B0503020204020204" charset="-122"/>
              <a:ea typeface="微软雅黑" panose="020B0503020204020204" charset="-122"/>
              <a:cs typeface="微软雅黑" panose="020B0503020204020204" charset="-122"/>
            </a:endParaRPr>
          </a:p>
        </p:txBody>
      </p:sp>
      <p:sp>
        <p:nvSpPr>
          <p:cNvPr id="25" name="菱形 24"/>
          <p:cNvSpPr/>
          <p:nvPr/>
        </p:nvSpPr>
        <p:spPr>
          <a:xfrm>
            <a:off x="130175" y="166370"/>
            <a:ext cx="350520" cy="361950"/>
          </a:xfrm>
          <a:prstGeom prst="diamond">
            <a:avLst/>
          </a:prstGeom>
          <a:solidFill>
            <a:srgbClr val="FF3F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24" name="文本框 23"/>
          <p:cNvSpPr txBox="1"/>
          <p:nvPr/>
        </p:nvSpPr>
        <p:spPr>
          <a:xfrm>
            <a:off x="619760" y="86360"/>
            <a:ext cx="6136005" cy="521970"/>
          </a:xfrm>
          <a:prstGeom prst="rect">
            <a:avLst/>
          </a:prstGeom>
          <a:noFill/>
        </p:spPr>
        <p:txBody>
          <a:bodyPr wrap="square" rtlCol="0">
            <a:spAutoFit/>
          </a:bodyPr>
          <a:p>
            <a:pPr algn="l"/>
            <a:r>
              <a:rPr sz="2800" b="1" spc="25" dirty="0">
                <a:solidFill>
                  <a:srgbClr val="FF3F2B"/>
                </a:solidFill>
                <a:latin typeface="微软雅黑" panose="020B0503020204020204" charset="-122"/>
                <a:ea typeface="微软雅黑" panose="020B0503020204020204" charset="-122"/>
                <a:cs typeface="微软雅黑" panose="020B0503020204020204" charset="-122"/>
                <a:sym typeface="+mn-ea"/>
              </a:rPr>
              <a:t>第六章 设计变更方案的申报与审批</a:t>
            </a:r>
            <a:endParaRPr sz="2800" b="1" spc="25" dirty="0">
              <a:solidFill>
                <a:srgbClr val="FF3F2B"/>
              </a:solidFill>
              <a:latin typeface="微软雅黑" panose="020B0503020204020204" charset="-122"/>
              <a:ea typeface="微软雅黑" panose="020B0503020204020204" charset="-122"/>
              <a:cs typeface="微软雅黑" panose="020B0503020204020204" charset="-122"/>
              <a:sym typeface="+mn-ea"/>
            </a:endParaRPr>
          </a:p>
        </p:txBody>
      </p:sp>
      <p:cxnSp>
        <p:nvCxnSpPr>
          <p:cNvPr id="27" name="直接连接符 26"/>
          <p:cNvCxnSpPr/>
          <p:nvPr/>
        </p:nvCxnSpPr>
        <p:spPr>
          <a:xfrm>
            <a:off x="4548505" y="-476885"/>
            <a:ext cx="6167755" cy="0"/>
          </a:xfrm>
          <a:prstGeom prst="line">
            <a:avLst/>
          </a:prstGeom>
          <a:ln w="12700" cmpd="sng">
            <a:solidFill>
              <a:schemeClr val="accent4">
                <a:lumMod val="20000"/>
                <a:lumOff val="80000"/>
              </a:schemeClr>
            </a:solidFill>
            <a:prstDash val="lgDash"/>
          </a:ln>
        </p:spPr>
        <p:style>
          <a:lnRef idx="1">
            <a:schemeClr val="accent1"/>
          </a:lnRef>
          <a:fillRef idx="0">
            <a:schemeClr val="accent1"/>
          </a:fillRef>
          <a:effectRef idx="0">
            <a:schemeClr val="accent1"/>
          </a:effectRef>
          <a:fontRef idx="minor">
            <a:schemeClr val="tx1"/>
          </a:fontRef>
        </p:style>
      </p:cxnSp>
    </p:spTree>
    <p:custDataLst>
      <p:tags r:id="rId2"/>
    </p:custDataLst>
  </p:cSld>
  <p:clrMapOvr>
    <a:masterClrMapping/>
  </p:clrMapOvr>
  <mc:AlternateContent xmlns:mc="http://schemas.openxmlformats.org/markup-compatibility/2006">
    <mc:Choice xmlns:p14="http://schemas.microsoft.com/office/powerpoint/2010/main" Requires="p14">
      <p:transition spd="slow" p14:dur="1500" advTm="4000">
        <p:random/>
      </p:transition>
    </mc:Choice>
    <mc:Fallback>
      <p:transition spd="slow" advTm="4000">
        <p:random/>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custDataLst>
              <p:tags r:id="rId1"/>
            </p:custDataLst>
          </p:nvPr>
        </p:nvSpPr>
        <p:spPr>
          <a:xfrm>
            <a:off x="638810" y="894080"/>
            <a:ext cx="10629265" cy="3878580"/>
          </a:xfrm>
          <a:prstGeom prst="rect">
            <a:avLst/>
          </a:prstGeom>
          <a:noFill/>
        </p:spPr>
        <p:txBody>
          <a:bodyPr wrap="square" rtlCol="0">
            <a:spAutoFit/>
          </a:bodyPr>
          <a:p>
            <a:pPr algn="just">
              <a:lnSpc>
                <a:spcPct val="160000"/>
              </a:lnSpc>
              <a:buClrTx/>
              <a:buSzTx/>
              <a:buFontTx/>
            </a:pPr>
            <a:r>
              <a:rPr b="1">
                <a:solidFill>
                  <a:srgbClr val="ED7D31"/>
                </a:solidFill>
                <a:latin typeface="微软雅黑" panose="020B0503020204020204" charset="-122"/>
                <a:ea typeface="微软雅黑" panose="020B0503020204020204" charset="-122"/>
                <a:cs typeface="微软雅黑" panose="020B0503020204020204" charset="-122"/>
              </a:rPr>
              <a:t>2.一般设计变更审批程序：</a:t>
            </a:r>
            <a:endParaRPr b="1">
              <a:solidFill>
                <a:srgbClr val="ED7D31"/>
              </a:solidFill>
              <a:latin typeface="微软雅黑" panose="020B0503020204020204" charset="-122"/>
              <a:ea typeface="微软雅黑" panose="020B0503020204020204" charset="-122"/>
              <a:cs typeface="微软雅黑" panose="020B0503020204020204" charset="-122"/>
            </a:endParaRPr>
          </a:p>
          <a:p>
            <a:pPr algn="just">
              <a:lnSpc>
                <a:spcPct val="160000"/>
              </a:lnSpc>
            </a:pPr>
            <a:r>
              <a:rPr sz="1700">
                <a:latin typeface="微软雅黑" panose="020B0503020204020204" charset="-122"/>
                <a:ea typeface="微软雅黑" panose="020B0503020204020204" charset="-122"/>
                <a:cs typeface="微软雅黑" panose="020B0503020204020204" charset="-122"/>
              </a:rPr>
              <a:t>1</a:t>
            </a:r>
            <a:r>
              <a:rPr lang="zh-CN" sz="1700">
                <a:latin typeface="微软雅黑" panose="020B0503020204020204" charset="-122"/>
                <a:ea typeface="微软雅黑" panose="020B0503020204020204" charset="-122"/>
                <a:cs typeface="微软雅黑" panose="020B0503020204020204" charset="-122"/>
              </a:rPr>
              <a:t>）</a:t>
            </a:r>
            <a:r>
              <a:rPr sz="1700">
                <a:latin typeface="微软雅黑" panose="020B0503020204020204" charset="-122"/>
                <a:ea typeface="微软雅黑" panose="020B0503020204020204" charset="-122"/>
                <a:cs typeface="微软雅黑" panose="020B0503020204020204" charset="-122"/>
              </a:rPr>
              <a:t>提议单位填报《工程变更申请单》，</a:t>
            </a:r>
            <a:r>
              <a:rPr sz="1700" u="sng">
                <a:solidFill>
                  <a:srgbClr val="ED7D31"/>
                </a:solidFill>
                <a:latin typeface="微软雅黑" panose="020B0503020204020204" charset="-122"/>
                <a:ea typeface="微软雅黑" panose="020B0503020204020204" charset="-122"/>
                <a:cs typeface="微软雅黑" panose="020B0503020204020204" charset="-122"/>
              </a:rPr>
              <a:t>提出变更</a:t>
            </a:r>
            <a:r>
              <a:rPr sz="1700">
                <a:latin typeface="微软雅黑" panose="020B0503020204020204" charset="-122"/>
                <a:ea typeface="微软雅黑" panose="020B0503020204020204" charset="-122"/>
                <a:cs typeface="微软雅黑" panose="020B0503020204020204" charset="-122"/>
              </a:rPr>
              <a:t>理由和技术经济比较资料。提交设计单位、监理单位审查工程变更的必要性、合理性在《工程变更立项申请审批表》签署具体意见和建议后，由监理单位报项目办。</a:t>
            </a:r>
            <a:endParaRPr sz="1700">
              <a:latin typeface="微软雅黑" panose="020B0503020204020204" charset="-122"/>
              <a:ea typeface="微软雅黑" panose="020B0503020204020204" charset="-122"/>
              <a:cs typeface="微软雅黑" panose="020B0503020204020204" charset="-122"/>
            </a:endParaRPr>
          </a:p>
          <a:p>
            <a:pPr algn="just">
              <a:lnSpc>
                <a:spcPct val="160000"/>
              </a:lnSpc>
            </a:pPr>
            <a:r>
              <a:rPr sz="1700">
                <a:latin typeface="微软雅黑" panose="020B0503020204020204" charset="-122"/>
                <a:ea typeface="微软雅黑" panose="020B0503020204020204" charset="-122"/>
                <a:cs typeface="微软雅黑" panose="020B0503020204020204" charset="-122"/>
              </a:rPr>
              <a:t>2</a:t>
            </a:r>
            <a:r>
              <a:rPr lang="zh-CN" sz="1700">
                <a:latin typeface="微软雅黑" panose="020B0503020204020204" charset="-122"/>
                <a:ea typeface="微软雅黑" panose="020B0503020204020204" charset="-122"/>
                <a:cs typeface="微软雅黑" panose="020B0503020204020204" charset="-122"/>
              </a:rPr>
              <a:t>）</a:t>
            </a:r>
            <a:r>
              <a:rPr sz="1700" u="sng">
                <a:solidFill>
                  <a:srgbClr val="ED7D31"/>
                </a:solidFill>
                <a:latin typeface="微软雅黑" panose="020B0503020204020204" charset="-122"/>
                <a:ea typeface="微软雅黑" panose="020B0503020204020204" charset="-122"/>
                <a:cs typeface="微软雅黑" panose="020B0503020204020204" charset="-122"/>
              </a:rPr>
              <a:t>工程变更审议会</a:t>
            </a:r>
            <a:r>
              <a:rPr sz="1700">
                <a:latin typeface="微软雅黑" panose="020B0503020204020204" charset="-122"/>
                <a:ea typeface="微软雅黑" panose="020B0503020204020204" charset="-122"/>
                <a:cs typeface="微软雅黑" panose="020B0503020204020204" charset="-122"/>
              </a:rPr>
              <a:t>（含技术、经济内容）。项目办将变更资料分送相关部门和单位，应适时召开工程变更审议会，组织工程部、成本控制部等有关部门及勘察、设计、咨询、监理等相关单位参加，确定变更分类（变更类别、原因、责任单位）、形成审议会议纪要提经公司相关部门会签。并各部门填写《工程变更立项申请审批表》。</a:t>
            </a:r>
            <a:endParaRPr sz="1700">
              <a:latin typeface="微软雅黑" panose="020B0503020204020204" charset="-122"/>
              <a:ea typeface="微软雅黑" panose="020B0503020204020204" charset="-122"/>
              <a:cs typeface="微软雅黑" panose="020B0503020204020204" charset="-122"/>
            </a:endParaRPr>
          </a:p>
          <a:p>
            <a:pPr algn="just">
              <a:lnSpc>
                <a:spcPct val="160000"/>
              </a:lnSpc>
            </a:pPr>
            <a:r>
              <a:rPr sz="1700">
                <a:latin typeface="微软雅黑" panose="020B0503020204020204" charset="-122"/>
                <a:ea typeface="微软雅黑" panose="020B0503020204020204" charset="-122"/>
                <a:cs typeface="微软雅黑" panose="020B0503020204020204" charset="-122"/>
              </a:rPr>
              <a:t>3</a:t>
            </a:r>
            <a:r>
              <a:rPr lang="zh-CN" sz="1700">
                <a:latin typeface="微软雅黑" panose="020B0503020204020204" charset="-122"/>
                <a:ea typeface="微软雅黑" panose="020B0503020204020204" charset="-122"/>
                <a:cs typeface="微软雅黑" panose="020B0503020204020204" charset="-122"/>
              </a:rPr>
              <a:t>）</a:t>
            </a:r>
            <a:r>
              <a:rPr sz="1700" u="sng">
                <a:solidFill>
                  <a:srgbClr val="ED7D31"/>
                </a:solidFill>
                <a:latin typeface="微软雅黑" panose="020B0503020204020204" charset="-122"/>
                <a:ea typeface="微软雅黑" panose="020B0503020204020204" charset="-122"/>
                <a:cs typeface="微软雅黑" panose="020B0503020204020204" charset="-122"/>
              </a:rPr>
              <a:t>根据批准意见、技术方案等，设计单位出图</a:t>
            </a:r>
            <a:r>
              <a:rPr sz="1700">
                <a:latin typeface="微软雅黑" panose="020B0503020204020204" charset="-122"/>
                <a:ea typeface="微软雅黑" panose="020B0503020204020204" charset="-122"/>
                <a:cs typeface="微软雅黑" panose="020B0503020204020204" charset="-122"/>
              </a:rPr>
              <a:t>。施工单位申报工程变更造价资料，报监理、设计、成本控制部、项目办等相关部门审核签署意见。</a:t>
            </a:r>
            <a:endParaRPr sz="1700">
              <a:latin typeface="微软雅黑" panose="020B0503020204020204" charset="-122"/>
              <a:ea typeface="微软雅黑" panose="020B0503020204020204" charset="-122"/>
              <a:cs typeface="微软雅黑" panose="020B0503020204020204" charset="-122"/>
            </a:endParaRPr>
          </a:p>
        </p:txBody>
      </p:sp>
      <p:sp>
        <p:nvSpPr>
          <p:cNvPr id="25" name="菱形 24"/>
          <p:cNvSpPr/>
          <p:nvPr/>
        </p:nvSpPr>
        <p:spPr>
          <a:xfrm>
            <a:off x="130175" y="166370"/>
            <a:ext cx="350520" cy="361950"/>
          </a:xfrm>
          <a:prstGeom prst="diamond">
            <a:avLst/>
          </a:prstGeom>
          <a:solidFill>
            <a:srgbClr val="FF3F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24" name="文本框 23"/>
          <p:cNvSpPr txBox="1"/>
          <p:nvPr/>
        </p:nvSpPr>
        <p:spPr>
          <a:xfrm>
            <a:off x="619760" y="86360"/>
            <a:ext cx="6136005" cy="521970"/>
          </a:xfrm>
          <a:prstGeom prst="rect">
            <a:avLst/>
          </a:prstGeom>
          <a:noFill/>
        </p:spPr>
        <p:txBody>
          <a:bodyPr wrap="square" rtlCol="0">
            <a:spAutoFit/>
          </a:bodyPr>
          <a:p>
            <a:pPr algn="l"/>
            <a:r>
              <a:rPr sz="2800" b="1" spc="25" dirty="0">
                <a:solidFill>
                  <a:srgbClr val="FF3F2B"/>
                </a:solidFill>
                <a:latin typeface="微软雅黑" panose="020B0503020204020204" charset="-122"/>
                <a:ea typeface="微软雅黑" panose="020B0503020204020204" charset="-122"/>
                <a:cs typeface="微软雅黑" panose="020B0503020204020204" charset="-122"/>
                <a:sym typeface="+mn-ea"/>
              </a:rPr>
              <a:t>第六章 设计变更方案的申报与审批</a:t>
            </a:r>
            <a:endParaRPr sz="2800" b="1" spc="25" dirty="0">
              <a:solidFill>
                <a:srgbClr val="FF3F2B"/>
              </a:solidFill>
              <a:latin typeface="微软雅黑" panose="020B0503020204020204" charset="-122"/>
              <a:ea typeface="微软雅黑" panose="020B0503020204020204" charset="-122"/>
              <a:cs typeface="微软雅黑" panose="020B0503020204020204" charset="-122"/>
              <a:sym typeface="+mn-ea"/>
            </a:endParaRPr>
          </a:p>
        </p:txBody>
      </p:sp>
      <p:cxnSp>
        <p:nvCxnSpPr>
          <p:cNvPr id="27" name="直接连接符 26"/>
          <p:cNvCxnSpPr/>
          <p:nvPr/>
        </p:nvCxnSpPr>
        <p:spPr>
          <a:xfrm>
            <a:off x="4548505" y="-476885"/>
            <a:ext cx="6167755" cy="0"/>
          </a:xfrm>
          <a:prstGeom prst="line">
            <a:avLst/>
          </a:prstGeom>
          <a:ln w="12700" cmpd="sng">
            <a:solidFill>
              <a:schemeClr val="accent4">
                <a:lumMod val="20000"/>
                <a:lumOff val="80000"/>
              </a:schemeClr>
            </a:solidFill>
            <a:prstDash val="lgDash"/>
          </a:ln>
        </p:spPr>
        <p:style>
          <a:lnRef idx="1">
            <a:schemeClr val="accent1"/>
          </a:lnRef>
          <a:fillRef idx="0">
            <a:schemeClr val="accent1"/>
          </a:fillRef>
          <a:effectRef idx="0">
            <a:schemeClr val="accent1"/>
          </a:effectRef>
          <a:fontRef idx="minor">
            <a:schemeClr val="tx1"/>
          </a:fontRef>
        </p:style>
      </p:cxnSp>
    </p:spTree>
    <p:custDataLst>
      <p:tags r:id="rId2"/>
    </p:custDataLst>
  </p:cSld>
  <p:clrMapOvr>
    <a:masterClrMapping/>
  </p:clrMapOvr>
  <mc:AlternateContent xmlns:mc="http://schemas.openxmlformats.org/markup-compatibility/2006">
    <mc:Choice xmlns:p14="http://schemas.microsoft.com/office/powerpoint/2010/main" Requires="p14">
      <p:transition spd="slow" p14:dur="1500" advTm="4000">
        <p:random/>
      </p:transition>
    </mc:Choice>
    <mc:Fallback>
      <p:transition spd="slow" advTm="4000">
        <p:random/>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custDataLst>
              <p:tags r:id="rId1"/>
            </p:custDataLst>
          </p:nvPr>
        </p:nvSpPr>
        <p:spPr>
          <a:xfrm>
            <a:off x="685165" y="781050"/>
            <a:ext cx="10346690" cy="2599690"/>
          </a:xfrm>
          <a:prstGeom prst="rect">
            <a:avLst/>
          </a:prstGeom>
          <a:noFill/>
        </p:spPr>
        <p:txBody>
          <a:bodyPr wrap="square" rtlCol="0">
            <a:spAutoFit/>
          </a:bodyPr>
          <a:p>
            <a:pPr algn="l">
              <a:lnSpc>
                <a:spcPct val="170000"/>
              </a:lnSpc>
            </a:pPr>
            <a:r>
              <a:rPr kumimoji="1" lang="zh-CN" altLang="en-US" sz="1600" b="1" dirty="0" smtClean="0">
                <a:solidFill>
                  <a:srgbClr val="644825"/>
                </a:solidFill>
                <a:latin typeface="微软雅黑" panose="020B0503020204020204" charset="-122"/>
                <a:ea typeface="微软雅黑" panose="020B0503020204020204" charset="-122"/>
                <a:cs typeface="微软雅黑" panose="020B0503020204020204" charset="-122"/>
                <a:sym typeface="+mn-ea"/>
              </a:rPr>
              <a:t>第十三条 设计变更指示下达 </a:t>
            </a:r>
            <a:endParaRPr kumimoji="1" lang="zh-CN" altLang="en-US" sz="1600" b="1" dirty="0" smtClean="0">
              <a:solidFill>
                <a:srgbClr val="644825"/>
              </a:solidFill>
              <a:latin typeface="微软雅黑" panose="020B0503020204020204" charset="-122"/>
              <a:ea typeface="微软雅黑" panose="020B0503020204020204" charset="-122"/>
              <a:cs typeface="微软雅黑" panose="020B0503020204020204" charset="-122"/>
              <a:sym typeface="+mn-ea"/>
            </a:endParaRPr>
          </a:p>
          <a:p>
            <a:pPr algn="l">
              <a:lnSpc>
                <a:spcPct val="170000"/>
              </a:lnSpc>
            </a:pPr>
            <a:r>
              <a:rPr lang="zh-CN" sz="1600">
                <a:latin typeface="微软雅黑" panose="020B0503020204020204" charset="-122"/>
                <a:ea typeface="微软雅黑" panose="020B0503020204020204" charset="-122"/>
                <a:cs typeface="微软雅黑" panose="020B0503020204020204" charset="-122"/>
                <a:sym typeface="+mn-ea"/>
              </a:rPr>
              <a:t>1. 设计变更文件审批通过后，经项目法人同意，由</a:t>
            </a:r>
            <a:r>
              <a:rPr lang="zh-CN" sz="1600">
                <a:solidFill>
                  <a:schemeClr val="accent2"/>
                </a:solidFill>
                <a:latin typeface="微软雅黑" panose="020B0503020204020204" charset="-122"/>
                <a:ea typeface="微软雅黑" panose="020B0503020204020204" charset="-122"/>
                <a:cs typeface="微软雅黑" panose="020B0503020204020204" charset="-122"/>
                <a:sym typeface="+mn-ea"/>
              </a:rPr>
              <a:t>监理人</a:t>
            </a:r>
            <a:r>
              <a:rPr lang="zh-CN" sz="1600">
                <a:latin typeface="微软雅黑" panose="020B0503020204020204" charset="-122"/>
                <a:ea typeface="微软雅黑" panose="020B0503020204020204" charset="-122"/>
                <a:cs typeface="微软雅黑" panose="020B0503020204020204" charset="-122"/>
                <a:sym typeface="+mn-ea"/>
              </a:rPr>
              <a:t>向承包人以书面形式</a:t>
            </a:r>
            <a:r>
              <a:rPr lang="zh-CN" sz="1600" u="sng">
                <a:solidFill>
                  <a:schemeClr val="accent2"/>
                </a:solidFill>
                <a:latin typeface="微软雅黑" panose="020B0503020204020204" charset="-122"/>
                <a:ea typeface="微软雅黑" panose="020B0503020204020204" charset="-122"/>
                <a:cs typeface="微软雅黑" panose="020B0503020204020204" charset="-122"/>
                <a:sym typeface="+mn-ea"/>
              </a:rPr>
              <a:t>（《工程变更令》）</a:t>
            </a:r>
            <a:r>
              <a:rPr lang="zh-CN" sz="1600">
                <a:solidFill>
                  <a:schemeClr val="accent2"/>
                </a:solidFill>
                <a:latin typeface="微软雅黑" panose="020B0503020204020204" charset="-122"/>
                <a:ea typeface="微软雅黑" panose="020B0503020204020204" charset="-122"/>
                <a:cs typeface="微软雅黑" panose="020B0503020204020204" charset="-122"/>
                <a:sym typeface="+mn-ea"/>
              </a:rPr>
              <a:t>做出变更指示</a:t>
            </a:r>
            <a:r>
              <a:rPr lang="zh-CN" sz="1600">
                <a:latin typeface="微软雅黑" panose="020B0503020204020204" charset="-122"/>
                <a:ea typeface="微软雅黑" panose="020B0503020204020204" charset="-122"/>
                <a:cs typeface="微软雅黑" panose="020B0503020204020204" charset="-122"/>
                <a:sym typeface="+mn-ea"/>
              </a:rPr>
              <a:t>，并附上已批复的有关图纸和文件。承包人收到变更指示后，应按变更指示进行变更工作。</a:t>
            </a:r>
            <a:r>
              <a:rPr lang="zh-CN" sz="1600" u="sng">
                <a:solidFill>
                  <a:schemeClr val="accent2"/>
                </a:solidFill>
                <a:latin typeface="微软雅黑" panose="020B0503020204020204" charset="-122"/>
                <a:ea typeface="微软雅黑" panose="020B0503020204020204" charset="-122"/>
                <a:cs typeface="微软雅黑" panose="020B0503020204020204" charset="-122"/>
                <a:sym typeface="+mn-ea"/>
              </a:rPr>
              <a:t>没有监理人的变更指示，承包人不得擅自变更； </a:t>
            </a:r>
            <a:endParaRPr lang="zh-CN" sz="1600" u="sng">
              <a:solidFill>
                <a:schemeClr val="accent2"/>
              </a:solidFill>
              <a:latin typeface="微软雅黑" panose="020B0503020204020204" charset="-122"/>
              <a:ea typeface="微软雅黑" panose="020B0503020204020204" charset="-122"/>
              <a:cs typeface="微软雅黑" panose="020B0503020204020204" charset="-122"/>
              <a:sym typeface="+mn-ea"/>
            </a:endParaRPr>
          </a:p>
          <a:p>
            <a:pPr algn="l">
              <a:lnSpc>
                <a:spcPct val="170000"/>
              </a:lnSpc>
            </a:pPr>
            <a:r>
              <a:rPr lang="zh-CN" sz="1600">
                <a:latin typeface="微软雅黑" panose="020B0503020204020204" charset="-122"/>
                <a:ea typeface="微软雅黑" panose="020B0503020204020204" charset="-122"/>
                <a:cs typeface="微软雅黑" panose="020B0503020204020204" charset="-122"/>
                <a:sym typeface="+mn-ea"/>
              </a:rPr>
              <a:t>2. 工程变更指令做出后，应当及时按照变更指令的要求实施变更，若施工单位没能按此要求及时落实变更指令，承包人应当承担由此所造成的额外增加的损失； </a:t>
            </a:r>
            <a:endParaRPr kumimoji="1" lang="zh-CN" altLang="en-US" sz="1600" dirty="0" smtClean="0">
              <a:solidFill>
                <a:srgbClr val="644825"/>
              </a:solidFill>
              <a:latin typeface="微软雅黑" panose="020B0503020204020204" charset="-122"/>
              <a:ea typeface="微软雅黑" panose="020B0503020204020204" charset="-122"/>
              <a:cs typeface="微软雅黑" panose="020B0503020204020204" charset="-122"/>
            </a:endParaRPr>
          </a:p>
        </p:txBody>
      </p:sp>
      <p:sp>
        <p:nvSpPr>
          <p:cNvPr id="25" name="菱形 24"/>
          <p:cNvSpPr/>
          <p:nvPr/>
        </p:nvSpPr>
        <p:spPr>
          <a:xfrm>
            <a:off x="130175" y="166370"/>
            <a:ext cx="350520" cy="361950"/>
          </a:xfrm>
          <a:prstGeom prst="diamond">
            <a:avLst/>
          </a:prstGeom>
          <a:solidFill>
            <a:srgbClr val="FF3F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24" name="文本框 23"/>
          <p:cNvSpPr txBox="1"/>
          <p:nvPr/>
        </p:nvSpPr>
        <p:spPr>
          <a:xfrm>
            <a:off x="619760" y="86360"/>
            <a:ext cx="6136005" cy="521970"/>
          </a:xfrm>
          <a:prstGeom prst="rect">
            <a:avLst/>
          </a:prstGeom>
          <a:noFill/>
        </p:spPr>
        <p:txBody>
          <a:bodyPr wrap="square" rtlCol="0">
            <a:spAutoFit/>
          </a:bodyPr>
          <a:p>
            <a:pPr algn="l"/>
            <a:r>
              <a:rPr sz="2800" b="1" spc="25" dirty="0">
                <a:solidFill>
                  <a:srgbClr val="FF3F2B"/>
                </a:solidFill>
                <a:latin typeface="微软雅黑" panose="020B0503020204020204" charset="-122"/>
                <a:ea typeface="微软雅黑" panose="020B0503020204020204" charset="-122"/>
                <a:cs typeface="微软雅黑" panose="020B0503020204020204" charset="-122"/>
                <a:sym typeface="+mn-ea"/>
              </a:rPr>
              <a:t>第六章 设计变更方案的申报与审批</a:t>
            </a:r>
            <a:endParaRPr sz="2800" b="1" spc="25" dirty="0">
              <a:solidFill>
                <a:srgbClr val="FF3F2B"/>
              </a:solidFill>
              <a:latin typeface="微软雅黑" panose="020B0503020204020204" charset="-122"/>
              <a:ea typeface="微软雅黑" panose="020B0503020204020204" charset="-122"/>
              <a:cs typeface="微软雅黑" panose="020B0503020204020204" charset="-122"/>
              <a:sym typeface="+mn-ea"/>
            </a:endParaRPr>
          </a:p>
        </p:txBody>
      </p:sp>
      <p:cxnSp>
        <p:nvCxnSpPr>
          <p:cNvPr id="27" name="直接连接符 26"/>
          <p:cNvCxnSpPr/>
          <p:nvPr/>
        </p:nvCxnSpPr>
        <p:spPr>
          <a:xfrm>
            <a:off x="4548505" y="-476885"/>
            <a:ext cx="6167755" cy="0"/>
          </a:xfrm>
          <a:prstGeom prst="line">
            <a:avLst/>
          </a:prstGeom>
          <a:ln w="12700" cmpd="sng">
            <a:solidFill>
              <a:schemeClr val="accent4">
                <a:lumMod val="20000"/>
                <a:lumOff val="80000"/>
              </a:schemeClr>
            </a:solidFill>
            <a:prstDash val="lgDash"/>
          </a:ln>
        </p:spPr>
        <p:style>
          <a:lnRef idx="1">
            <a:schemeClr val="accent1"/>
          </a:lnRef>
          <a:fillRef idx="0">
            <a:schemeClr val="accent1"/>
          </a:fillRef>
          <a:effectRef idx="0">
            <a:schemeClr val="accent1"/>
          </a:effectRef>
          <a:fontRef idx="minor">
            <a:schemeClr val="tx1"/>
          </a:fontRef>
        </p:style>
      </p:cxnSp>
      <p:pic>
        <p:nvPicPr>
          <p:cNvPr id="4" name="图片 3"/>
          <p:cNvPicPr>
            <a:picLocks noChangeAspect="1"/>
          </p:cNvPicPr>
          <p:nvPr/>
        </p:nvPicPr>
        <p:blipFill>
          <a:blip r:embed="rId2"/>
          <a:stretch>
            <a:fillRect/>
          </a:stretch>
        </p:blipFill>
        <p:spPr>
          <a:xfrm>
            <a:off x="789305" y="3478530"/>
            <a:ext cx="9926955" cy="2847975"/>
          </a:xfrm>
          <a:prstGeom prst="rect">
            <a:avLst/>
          </a:prstGeom>
          <a:effectLst>
            <a:outerShdw blurRad="50800" dist="38100" dir="2700000" algn="tl" rotWithShape="0">
              <a:prstClr val="black">
                <a:alpha val="40000"/>
              </a:prstClr>
            </a:outerShdw>
          </a:effectLst>
        </p:spPr>
      </p:pic>
    </p:spTree>
    <p:custDataLst>
      <p:tags r:id="rId3"/>
    </p:custDataLst>
  </p:cSld>
  <p:clrMapOvr>
    <a:masterClrMapping/>
  </p:clrMapOvr>
  <mc:AlternateContent xmlns:mc="http://schemas.openxmlformats.org/markup-compatibility/2006">
    <mc:Choice xmlns:p14="http://schemas.microsoft.com/office/powerpoint/2010/main" Requires="p14">
      <p:transition spd="slow" p14:dur="1500" advTm="4000">
        <p:random/>
      </p:transition>
    </mc:Choice>
    <mc:Fallback>
      <p:transition spd="slow" advTm="4000">
        <p:random/>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5" name="菱形 24"/>
          <p:cNvSpPr/>
          <p:nvPr/>
        </p:nvSpPr>
        <p:spPr>
          <a:xfrm>
            <a:off x="130175" y="166370"/>
            <a:ext cx="350520" cy="361950"/>
          </a:xfrm>
          <a:prstGeom prst="diamond">
            <a:avLst/>
          </a:prstGeom>
          <a:solidFill>
            <a:srgbClr val="FF3F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24" name="文本框 23"/>
          <p:cNvSpPr txBox="1"/>
          <p:nvPr/>
        </p:nvSpPr>
        <p:spPr>
          <a:xfrm>
            <a:off x="619760" y="86360"/>
            <a:ext cx="6136005" cy="521970"/>
          </a:xfrm>
          <a:prstGeom prst="rect">
            <a:avLst/>
          </a:prstGeom>
          <a:noFill/>
        </p:spPr>
        <p:txBody>
          <a:bodyPr wrap="square" rtlCol="0">
            <a:spAutoFit/>
          </a:bodyPr>
          <a:p>
            <a:pPr algn="l"/>
            <a:r>
              <a:rPr sz="2800" b="1" spc="25" dirty="0">
                <a:solidFill>
                  <a:srgbClr val="FF3F2B"/>
                </a:solidFill>
                <a:latin typeface="微软雅黑" panose="020B0503020204020204" charset="-122"/>
                <a:ea typeface="微软雅黑" panose="020B0503020204020204" charset="-122"/>
                <a:cs typeface="微软雅黑" panose="020B0503020204020204" charset="-122"/>
                <a:sym typeface="+mn-ea"/>
              </a:rPr>
              <a:t>第七章 设计变更费用的管理</a:t>
            </a:r>
            <a:endParaRPr sz="2800" b="1" spc="25" dirty="0">
              <a:solidFill>
                <a:srgbClr val="FF3F2B"/>
              </a:solidFill>
              <a:latin typeface="微软雅黑" panose="020B0503020204020204" charset="-122"/>
              <a:ea typeface="微软雅黑" panose="020B0503020204020204" charset="-122"/>
              <a:cs typeface="微软雅黑" panose="020B0503020204020204" charset="-122"/>
              <a:sym typeface="+mn-ea"/>
            </a:endParaRPr>
          </a:p>
        </p:txBody>
      </p:sp>
      <p:cxnSp>
        <p:nvCxnSpPr>
          <p:cNvPr id="27" name="直接连接符 26"/>
          <p:cNvCxnSpPr/>
          <p:nvPr/>
        </p:nvCxnSpPr>
        <p:spPr>
          <a:xfrm>
            <a:off x="4548505" y="-476885"/>
            <a:ext cx="6167755" cy="0"/>
          </a:xfrm>
          <a:prstGeom prst="line">
            <a:avLst/>
          </a:prstGeom>
          <a:ln w="12700" cmpd="sng">
            <a:solidFill>
              <a:schemeClr val="accent4">
                <a:lumMod val="20000"/>
                <a:lumOff val="80000"/>
              </a:schemeClr>
            </a:solidFill>
            <a:prstDash val="lgDash"/>
          </a:ln>
        </p:spPr>
        <p:style>
          <a:lnRef idx="1">
            <a:schemeClr val="accent1"/>
          </a:lnRef>
          <a:fillRef idx="0">
            <a:schemeClr val="accent1"/>
          </a:fillRef>
          <a:effectRef idx="0">
            <a:schemeClr val="accent1"/>
          </a:effectRef>
          <a:fontRef idx="minor">
            <a:schemeClr val="tx1"/>
          </a:fontRef>
        </p:style>
      </p:cxnSp>
      <p:sp>
        <p:nvSpPr>
          <p:cNvPr id="2" name="文本框 1"/>
          <p:cNvSpPr txBox="1"/>
          <p:nvPr>
            <p:custDataLst>
              <p:tags r:id="rId1"/>
            </p:custDataLst>
          </p:nvPr>
        </p:nvSpPr>
        <p:spPr>
          <a:xfrm>
            <a:off x="619760" y="969010"/>
            <a:ext cx="10754995" cy="4661535"/>
          </a:xfrm>
          <a:prstGeom prst="rect">
            <a:avLst/>
          </a:prstGeom>
          <a:ln w="12700" cmpd="sng">
            <a:noFill/>
            <a:prstDash val="sysDash"/>
          </a:ln>
        </p:spPr>
        <p:style>
          <a:lnRef idx="2">
            <a:schemeClr val="accent2"/>
          </a:lnRef>
          <a:fillRef idx="1">
            <a:schemeClr val="lt1"/>
          </a:fillRef>
          <a:effectRef idx="0">
            <a:schemeClr val="accent2"/>
          </a:effectRef>
          <a:fontRef idx="minor">
            <a:schemeClr val="dk1"/>
          </a:fontRef>
        </p:style>
        <p:txBody>
          <a:bodyPr wrap="square" rtlCol="0">
            <a:spAutoFit/>
          </a:bodyPr>
          <a:p>
            <a:pPr algn="just">
              <a:lnSpc>
                <a:spcPct val="150000"/>
              </a:lnSpc>
              <a:buClrTx/>
              <a:buSzTx/>
              <a:buFontTx/>
            </a:pPr>
            <a:r>
              <a:rPr kumimoji="1" lang="zh-CN" altLang="en-US" b="1" dirty="0" smtClean="0">
                <a:solidFill>
                  <a:srgbClr val="644825"/>
                </a:solidFill>
                <a:latin typeface="微软雅黑" panose="020B0503020204020204" charset="-122"/>
                <a:ea typeface="微软雅黑" panose="020B0503020204020204" charset="-122"/>
                <a:cs typeface="微软雅黑" panose="020B0503020204020204" charset="-122"/>
                <a:sym typeface="+mn-ea"/>
              </a:rPr>
              <a:t>第十五条</a:t>
            </a:r>
            <a:r>
              <a:rPr lang="zh-CN">
                <a:latin typeface="微软雅黑" panose="020B0503020204020204" charset="-122"/>
                <a:ea typeface="微软雅黑" panose="020B0503020204020204" charset="-122"/>
                <a:cs typeface="微软雅黑" panose="020B0503020204020204" charset="-122"/>
                <a:sym typeface="+mn-ea"/>
              </a:rPr>
              <a:t> 公路工程建设项目建设成本实行预算控制，工程建设总费用应控制在批准的预算之内，原则上不得突破。 </a:t>
            </a:r>
            <a:endParaRPr lang="zh-CN">
              <a:latin typeface="微软雅黑" panose="020B0503020204020204" charset="-122"/>
              <a:ea typeface="微软雅黑" panose="020B0503020204020204" charset="-122"/>
              <a:cs typeface="微软雅黑" panose="020B0503020204020204" charset="-122"/>
              <a:sym typeface="+mn-ea"/>
            </a:endParaRPr>
          </a:p>
          <a:p>
            <a:pPr algn="just">
              <a:lnSpc>
                <a:spcPct val="150000"/>
              </a:lnSpc>
              <a:buClrTx/>
              <a:buSzTx/>
              <a:buFontTx/>
            </a:pPr>
            <a:r>
              <a:rPr lang="zh-CN">
                <a:latin typeface="微软雅黑" panose="020B0503020204020204" charset="-122"/>
                <a:ea typeface="微软雅黑" panose="020B0503020204020204" charset="-122"/>
                <a:cs typeface="微软雅黑" panose="020B0503020204020204" charset="-122"/>
                <a:sym typeface="+mn-ea"/>
              </a:rPr>
              <a:t>1.项目办应定期对项目建设资金和建设成本进行核算，如项目建设投资超过项目批准预算或概算的，项目法人应书面申请追加项目预算或调整项目概算，经原批复单位预核准后方可组织进行设计变更方案及费用申报工作；</a:t>
            </a:r>
            <a:endParaRPr lang="zh-CN">
              <a:latin typeface="微软雅黑" panose="020B0503020204020204" charset="-122"/>
              <a:ea typeface="微软雅黑" panose="020B0503020204020204" charset="-122"/>
              <a:cs typeface="微软雅黑" panose="020B0503020204020204" charset="-122"/>
              <a:sym typeface="+mn-ea"/>
            </a:endParaRPr>
          </a:p>
          <a:p>
            <a:pPr algn="just">
              <a:lnSpc>
                <a:spcPct val="150000"/>
              </a:lnSpc>
              <a:buClrTx/>
              <a:buSzTx/>
              <a:buFontTx/>
            </a:pPr>
            <a:r>
              <a:rPr lang="zh-CN">
                <a:latin typeface="微软雅黑" panose="020B0503020204020204" charset="-122"/>
                <a:ea typeface="微软雅黑" panose="020B0503020204020204" charset="-122"/>
                <a:cs typeface="微软雅黑" panose="020B0503020204020204" charset="-122"/>
                <a:sym typeface="+mn-ea"/>
              </a:rPr>
              <a:t>2.当项目建设投资超过批复施工图预算时，项目法人应向原预算批复单位申请追加预算，经原预算批复单位审査核准后，按照本办法规定的程序和权限申报设计变更；</a:t>
            </a:r>
            <a:endParaRPr lang="zh-CN">
              <a:latin typeface="微软雅黑" panose="020B0503020204020204" charset="-122"/>
              <a:ea typeface="微软雅黑" panose="020B0503020204020204" charset="-122"/>
              <a:cs typeface="微软雅黑" panose="020B0503020204020204" charset="-122"/>
              <a:sym typeface="+mn-ea"/>
            </a:endParaRPr>
          </a:p>
          <a:p>
            <a:pPr algn="just">
              <a:lnSpc>
                <a:spcPct val="150000"/>
              </a:lnSpc>
              <a:buClrTx/>
              <a:buSzTx/>
              <a:buFontTx/>
            </a:pPr>
            <a:r>
              <a:rPr lang="zh-CN">
                <a:latin typeface="微软雅黑" panose="020B0503020204020204" charset="-122"/>
                <a:ea typeface="微软雅黑" panose="020B0503020204020204" charset="-122"/>
                <a:cs typeface="微软雅黑" panose="020B0503020204020204" charset="-122"/>
                <a:sym typeface="+mn-ea"/>
              </a:rPr>
              <a:t>3.当项目建设投资超过批复初步设计概算时，项目法人应按照交通运输部《公路工程造价管理暂行办法》的规定申请调整概算，经原概算批复单位预核准后，按照本办法规定的程序和权限申报设计变更。竣工验收前，项目法人应将批复的设计变更费用审查、汇总后，根据调整概算的相关要求办理建设项目最终调整概算手续。</a:t>
            </a:r>
            <a:endParaRPr lang="zh-CN">
              <a:latin typeface="微软雅黑" panose="020B0503020204020204" charset="-122"/>
              <a:ea typeface="微软雅黑" panose="020B0503020204020204" charset="-122"/>
              <a:cs typeface="微软雅黑" panose="020B0503020204020204" charset="-122"/>
              <a:sym typeface="+mn-ea"/>
            </a:endParaRPr>
          </a:p>
        </p:txBody>
      </p:sp>
    </p:spTree>
    <p:custDataLst>
      <p:tags r:id="rId2"/>
    </p:custDataLst>
  </p:cSld>
  <p:clrMapOvr>
    <a:masterClrMapping/>
  </p:clrMapOvr>
  <mc:AlternateContent xmlns:mc="http://schemas.openxmlformats.org/markup-compatibility/2006">
    <mc:Choice xmlns:p14="http://schemas.microsoft.com/office/powerpoint/2010/main" Requires="p14">
      <p:transition spd="slow" p14:dur="1500" advTm="4000">
        <p:random/>
      </p:transition>
    </mc:Choice>
    <mc:Fallback>
      <p:transition spd="slow" advTm="4000">
        <p:random/>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custDataLst>
              <p:tags r:id="rId1"/>
            </p:custDataLst>
          </p:nvPr>
        </p:nvSpPr>
        <p:spPr>
          <a:xfrm>
            <a:off x="619760" y="781685"/>
            <a:ext cx="10754995" cy="506730"/>
          </a:xfrm>
          <a:prstGeom prst="rect">
            <a:avLst/>
          </a:prstGeom>
          <a:noFill/>
        </p:spPr>
        <p:txBody>
          <a:bodyPr wrap="square" rtlCol="0">
            <a:spAutoFit/>
          </a:bodyPr>
          <a:p>
            <a:pPr algn="l">
              <a:lnSpc>
                <a:spcPct val="150000"/>
              </a:lnSpc>
              <a:buClrTx/>
              <a:buSzTx/>
              <a:buFontTx/>
            </a:pPr>
            <a:r>
              <a:rPr kumimoji="1" lang="zh-CN" altLang="en-US" b="1" dirty="0" smtClean="0">
                <a:solidFill>
                  <a:srgbClr val="644825"/>
                </a:solidFill>
                <a:latin typeface="微软雅黑" panose="020B0503020204020204" charset="-122"/>
                <a:ea typeface="微软雅黑" panose="020B0503020204020204" charset="-122"/>
                <a:cs typeface="微软雅黑" panose="020B0503020204020204" charset="-122"/>
                <a:sym typeface="+mn-ea"/>
              </a:rPr>
              <a:t>第十六条 设计变更</a:t>
            </a:r>
            <a:r>
              <a:rPr kumimoji="1" lang="zh-CN" altLang="en-US" b="1" dirty="0" smtClean="0">
                <a:solidFill>
                  <a:srgbClr val="FF0000"/>
                </a:solidFill>
                <a:latin typeface="微软雅黑" panose="020B0503020204020204" charset="-122"/>
                <a:ea typeface="微软雅黑" panose="020B0503020204020204" charset="-122"/>
                <a:cs typeface="微软雅黑" panose="020B0503020204020204" charset="-122"/>
                <a:sym typeface="+mn-ea"/>
              </a:rPr>
              <a:t>费用申报</a:t>
            </a:r>
            <a:r>
              <a:rPr kumimoji="1" lang="zh-CN" altLang="en-US" b="1" dirty="0" smtClean="0">
                <a:solidFill>
                  <a:srgbClr val="644825"/>
                </a:solidFill>
                <a:latin typeface="微软雅黑" panose="020B0503020204020204" charset="-122"/>
                <a:ea typeface="微软雅黑" panose="020B0503020204020204" charset="-122"/>
                <a:cs typeface="微软雅黑" panose="020B0503020204020204" charset="-122"/>
                <a:sym typeface="+mn-ea"/>
              </a:rPr>
              <a:t>原则 </a:t>
            </a:r>
            <a:endParaRPr kumimoji="1" lang="zh-CN" altLang="en-US" b="1" dirty="0" smtClean="0">
              <a:solidFill>
                <a:srgbClr val="644825"/>
              </a:solidFill>
              <a:latin typeface="微软雅黑" panose="020B0503020204020204" charset="-122"/>
              <a:ea typeface="微软雅黑" panose="020B0503020204020204" charset="-122"/>
              <a:cs typeface="微软雅黑" panose="020B0503020204020204" charset="-122"/>
              <a:sym typeface="+mn-ea"/>
            </a:endParaRPr>
          </a:p>
        </p:txBody>
      </p:sp>
      <p:sp>
        <p:nvSpPr>
          <p:cNvPr id="25" name="菱形 24"/>
          <p:cNvSpPr/>
          <p:nvPr/>
        </p:nvSpPr>
        <p:spPr>
          <a:xfrm>
            <a:off x="130175" y="166370"/>
            <a:ext cx="350520" cy="361950"/>
          </a:xfrm>
          <a:prstGeom prst="diamond">
            <a:avLst/>
          </a:prstGeom>
          <a:solidFill>
            <a:srgbClr val="FF3F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24" name="文本框 23"/>
          <p:cNvSpPr txBox="1"/>
          <p:nvPr/>
        </p:nvSpPr>
        <p:spPr>
          <a:xfrm>
            <a:off x="619760" y="86360"/>
            <a:ext cx="6136005" cy="521970"/>
          </a:xfrm>
          <a:prstGeom prst="rect">
            <a:avLst/>
          </a:prstGeom>
          <a:noFill/>
        </p:spPr>
        <p:txBody>
          <a:bodyPr wrap="square" rtlCol="0">
            <a:spAutoFit/>
          </a:bodyPr>
          <a:p>
            <a:pPr algn="l"/>
            <a:r>
              <a:rPr sz="2800" b="1" spc="25" dirty="0">
                <a:solidFill>
                  <a:srgbClr val="FF3F2B"/>
                </a:solidFill>
                <a:latin typeface="微软雅黑" panose="020B0503020204020204" charset="-122"/>
                <a:ea typeface="微软雅黑" panose="020B0503020204020204" charset="-122"/>
                <a:cs typeface="微软雅黑" panose="020B0503020204020204" charset="-122"/>
                <a:sym typeface="+mn-ea"/>
              </a:rPr>
              <a:t>第七章 设计变更费用的管理</a:t>
            </a:r>
            <a:endParaRPr sz="2800" b="1" spc="25" dirty="0">
              <a:solidFill>
                <a:srgbClr val="FF3F2B"/>
              </a:solidFill>
              <a:latin typeface="微软雅黑" panose="020B0503020204020204" charset="-122"/>
              <a:ea typeface="微软雅黑" panose="020B0503020204020204" charset="-122"/>
              <a:cs typeface="微软雅黑" panose="020B0503020204020204" charset="-122"/>
              <a:sym typeface="+mn-ea"/>
            </a:endParaRPr>
          </a:p>
        </p:txBody>
      </p:sp>
      <p:cxnSp>
        <p:nvCxnSpPr>
          <p:cNvPr id="27" name="直接连接符 26"/>
          <p:cNvCxnSpPr/>
          <p:nvPr/>
        </p:nvCxnSpPr>
        <p:spPr>
          <a:xfrm>
            <a:off x="4548505" y="-476885"/>
            <a:ext cx="6167755" cy="0"/>
          </a:xfrm>
          <a:prstGeom prst="line">
            <a:avLst/>
          </a:prstGeom>
          <a:ln w="12700" cmpd="sng">
            <a:solidFill>
              <a:schemeClr val="accent4">
                <a:lumMod val="20000"/>
                <a:lumOff val="80000"/>
              </a:schemeClr>
            </a:solidFill>
            <a:prstDash val="lgDash"/>
          </a:ln>
        </p:spPr>
        <p:style>
          <a:lnRef idx="1">
            <a:schemeClr val="accent1"/>
          </a:lnRef>
          <a:fillRef idx="0">
            <a:schemeClr val="accent1"/>
          </a:fillRef>
          <a:effectRef idx="0">
            <a:schemeClr val="accent1"/>
          </a:effectRef>
          <a:fontRef idx="minor">
            <a:schemeClr val="tx1"/>
          </a:fontRef>
        </p:style>
      </p:cxnSp>
      <p:sp>
        <p:nvSpPr>
          <p:cNvPr id="4" name="文本框 3"/>
          <p:cNvSpPr txBox="1"/>
          <p:nvPr>
            <p:custDataLst>
              <p:tags r:id="rId2"/>
            </p:custDataLst>
          </p:nvPr>
        </p:nvSpPr>
        <p:spPr>
          <a:xfrm>
            <a:off x="619760" y="1364615"/>
            <a:ext cx="10754995" cy="3622675"/>
          </a:xfrm>
          <a:prstGeom prst="rect">
            <a:avLst/>
          </a:prstGeom>
          <a:ln w="12700" cmpd="sng">
            <a:noFill/>
            <a:prstDash val="sysDash"/>
          </a:ln>
        </p:spPr>
        <p:style>
          <a:lnRef idx="2">
            <a:schemeClr val="accent2"/>
          </a:lnRef>
          <a:fillRef idx="1">
            <a:schemeClr val="lt1"/>
          </a:fillRef>
          <a:effectRef idx="0">
            <a:schemeClr val="accent2"/>
          </a:effectRef>
          <a:fontRef idx="minor">
            <a:schemeClr val="dk1"/>
          </a:fontRef>
        </p:style>
        <p:txBody>
          <a:bodyPr wrap="square" rtlCol="0">
            <a:spAutoFit/>
          </a:bodyPr>
          <a:p>
            <a:pPr algn="just">
              <a:lnSpc>
                <a:spcPct val="150000"/>
              </a:lnSpc>
              <a:buClrTx/>
              <a:buSzTx/>
              <a:buFontTx/>
            </a:pPr>
            <a:r>
              <a:rPr lang="zh-CN" sz="1700">
                <a:latin typeface="微软雅黑" panose="020B0503020204020204" charset="-122"/>
                <a:ea typeface="微软雅黑" panose="020B0503020204020204" charset="-122"/>
                <a:cs typeface="微软雅黑" panose="020B0503020204020204" charset="-122"/>
                <a:sym typeface="+mn-ea"/>
              </a:rPr>
              <a:t>1.设计变更方案</a:t>
            </a:r>
            <a:r>
              <a:rPr lang="zh-CN" sz="1700">
                <a:solidFill>
                  <a:srgbClr val="ED7D31"/>
                </a:solidFill>
                <a:latin typeface="微软雅黑" panose="020B0503020204020204" charset="-122"/>
                <a:ea typeface="微软雅黑" panose="020B0503020204020204" charset="-122"/>
                <a:cs typeface="微软雅黑" panose="020B0503020204020204" charset="-122"/>
                <a:sym typeface="+mn-ea"/>
              </a:rPr>
              <a:t>经</a:t>
            </a:r>
            <a:r>
              <a:rPr lang="zh-CN" sz="1700">
                <a:latin typeface="微软雅黑" panose="020B0503020204020204" charset="-122"/>
                <a:ea typeface="微软雅黑" panose="020B0503020204020204" charset="-122"/>
                <a:cs typeface="微软雅黑" panose="020B0503020204020204" charset="-122"/>
                <a:sym typeface="+mn-ea"/>
              </a:rPr>
              <a:t>项目所在地交通运输主管部门和本公司</a:t>
            </a:r>
            <a:r>
              <a:rPr lang="zh-CN" sz="1700">
                <a:solidFill>
                  <a:srgbClr val="ED7D31"/>
                </a:solidFill>
                <a:latin typeface="微软雅黑" panose="020B0503020204020204" charset="-122"/>
                <a:ea typeface="微软雅黑" panose="020B0503020204020204" charset="-122"/>
                <a:cs typeface="微软雅黑" panose="020B0503020204020204" charset="-122"/>
                <a:sym typeface="+mn-ea"/>
              </a:rPr>
              <a:t>批复同意</a:t>
            </a:r>
            <a:r>
              <a:rPr lang="zh-CN" sz="1700">
                <a:latin typeface="微软雅黑" panose="020B0503020204020204" charset="-122"/>
                <a:ea typeface="微软雅黑" panose="020B0503020204020204" charset="-122"/>
                <a:cs typeface="微软雅黑" panose="020B0503020204020204" charset="-122"/>
                <a:sym typeface="+mn-ea"/>
              </a:rPr>
              <a:t>的，可</a:t>
            </a:r>
            <a:r>
              <a:rPr lang="zh-CN" sz="1700">
                <a:solidFill>
                  <a:srgbClr val="ED7D31"/>
                </a:solidFill>
                <a:latin typeface="微软雅黑" panose="020B0503020204020204" charset="-122"/>
                <a:ea typeface="微软雅黑" panose="020B0503020204020204" charset="-122"/>
                <a:cs typeface="微软雅黑" panose="020B0503020204020204" charset="-122"/>
                <a:sym typeface="+mn-ea"/>
              </a:rPr>
              <a:t>按合同约定申请调整费用</a:t>
            </a:r>
            <a:r>
              <a:rPr lang="zh-CN" sz="1700">
                <a:latin typeface="微软雅黑" panose="020B0503020204020204" charset="-122"/>
                <a:ea typeface="微软雅黑" panose="020B0503020204020204" charset="-122"/>
                <a:cs typeface="微软雅黑" panose="020B0503020204020204" charset="-122"/>
                <a:sym typeface="+mn-ea"/>
              </a:rPr>
              <a:t>，设计变更方案</a:t>
            </a:r>
            <a:r>
              <a:rPr lang="zh-CN" sz="1700">
                <a:solidFill>
                  <a:srgbClr val="ED7D31"/>
                </a:solidFill>
                <a:latin typeface="微软雅黑" panose="020B0503020204020204" charset="-122"/>
                <a:ea typeface="微软雅黑" panose="020B0503020204020204" charset="-122"/>
                <a:cs typeface="微软雅黑" panose="020B0503020204020204" charset="-122"/>
                <a:sym typeface="+mn-ea"/>
              </a:rPr>
              <a:t>未经</a:t>
            </a:r>
            <a:r>
              <a:rPr lang="zh-CN" sz="1700">
                <a:latin typeface="微软雅黑" panose="020B0503020204020204" charset="-122"/>
                <a:ea typeface="微软雅黑" panose="020B0503020204020204" charset="-122"/>
                <a:cs typeface="微软雅黑" panose="020B0503020204020204" charset="-122"/>
                <a:sym typeface="+mn-ea"/>
              </a:rPr>
              <a:t>项目所在地交通运输主管部门和本公司</a:t>
            </a:r>
            <a:r>
              <a:rPr lang="zh-CN" sz="1700">
                <a:solidFill>
                  <a:srgbClr val="ED7D31"/>
                </a:solidFill>
                <a:latin typeface="微软雅黑" panose="020B0503020204020204" charset="-122"/>
                <a:ea typeface="微软雅黑" panose="020B0503020204020204" charset="-122"/>
                <a:cs typeface="微软雅黑" panose="020B0503020204020204" charset="-122"/>
                <a:sym typeface="+mn-ea"/>
              </a:rPr>
              <a:t>批复同意</a:t>
            </a:r>
            <a:r>
              <a:rPr lang="zh-CN" sz="1700">
                <a:latin typeface="微软雅黑" panose="020B0503020204020204" charset="-122"/>
                <a:ea typeface="微软雅黑" panose="020B0503020204020204" charset="-122"/>
                <a:cs typeface="微软雅黑" panose="020B0503020204020204" charset="-122"/>
                <a:sym typeface="+mn-ea"/>
              </a:rPr>
              <a:t>的，</a:t>
            </a:r>
            <a:r>
              <a:rPr lang="zh-CN" sz="1700">
                <a:solidFill>
                  <a:srgbClr val="ED7D31"/>
                </a:solidFill>
                <a:latin typeface="微软雅黑" panose="020B0503020204020204" charset="-122"/>
                <a:ea typeface="微软雅黑" panose="020B0503020204020204" charset="-122"/>
                <a:cs typeface="微软雅黑" panose="020B0503020204020204" charset="-122"/>
                <a:sym typeface="+mn-ea"/>
              </a:rPr>
              <a:t>不得申请调整费用，同时不予受理</a:t>
            </a:r>
            <a:r>
              <a:rPr lang="zh-CN" sz="1700">
                <a:latin typeface="微软雅黑" panose="020B0503020204020204" charset="-122"/>
                <a:ea typeface="微软雅黑" panose="020B0503020204020204" charset="-122"/>
                <a:cs typeface="微软雅黑" panose="020B0503020204020204" charset="-122"/>
                <a:sym typeface="+mn-ea"/>
              </a:rPr>
              <a:t>；</a:t>
            </a:r>
            <a:endParaRPr lang="zh-CN" sz="1700">
              <a:latin typeface="微软雅黑" panose="020B0503020204020204" charset="-122"/>
              <a:ea typeface="微软雅黑" panose="020B0503020204020204" charset="-122"/>
              <a:cs typeface="微软雅黑" panose="020B0503020204020204" charset="-122"/>
              <a:sym typeface="+mn-ea"/>
            </a:endParaRPr>
          </a:p>
          <a:p>
            <a:pPr algn="just">
              <a:lnSpc>
                <a:spcPct val="150000"/>
              </a:lnSpc>
              <a:buClrTx/>
              <a:buSzTx/>
              <a:buFontTx/>
            </a:pPr>
            <a:r>
              <a:rPr lang="zh-CN" sz="1700">
                <a:latin typeface="微软雅黑" panose="020B0503020204020204" charset="-122"/>
                <a:ea typeface="微软雅黑" panose="020B0503020204020204" charset="-122"/>
                <a:cs typeface="微软雅黑" panose="020B0503020204020204" charset="-122"/>
                <a:sym typeface="+mn-ea"/>
              </a:rPr>
              <a:t>2.设计变更费用应</a:t>
            </a:r>
            <a:r>
              <a:rPr lang="zh-CN" sz="1700">
                <a:solidFill>
                  <a:srgbClr val="ED7D31"/>
                </a:solidFill>
                <a:latin typeface="微软雅黑" panose="020B0503020204020204" charset="-122"/>
                <a:ea typeface="微软雅黑" panose="020B0503020204020204" charset="-122"/>
                <a:cs typeface="微软雅黑" panose="020B0503020204020204" charset="-122"/>
                <a:sym typeface="+mn-ea"/>
              </a:rPr>
              <a:t>按合同条款约定</a:t>
            </a:r>
            <a:r>
              <a:rPr lang="zh-CN" sz="1700">
                <a:latin typeface="微软雅黑" panose="020B0503020204020204" charset="-122"/>
                <a:ea typeface="微软雅黑" panose="020B0503020204020204" charset="-122"/>
                <a:cs typeface="微软雅黑" panose="020B0503020204020204" charset="-122"/>
                <a:sym typeface="+mn-ea"/>
              </a:rPr>
              <a:t>办理，合同约定由项目办分担费用的设计变更，按本办法规定的程序申报调整费用，由承包人分担费用的设计变更，不得申报调整费用；</a:t>
            </a:r>
            <a:endParaRPr lang="zh-CN" sz="1700">
              <a:latin typeface="微软雅黑" panose="020B0503020204020204" charset="-122"/>
              <a:ea typeface="微软雅黑" panose="020B0503020204020204" charset="-122"/>
              <a:cs typeface="微软雅黑" panose="020B0503020204020204" charset="-122"/>
              <a:sym typeface="+mn-ea"/>
            </a:endParaRPr>
          </a:p>
          <a:p>
            <a:pPr algn="just">
              <a:lnSpc>
                <a:spcPct val="150000"/>
              </a:lnSpc>
              <a:buClrTx/>
              <a:buSzTx/>
              <a:buFontTx/>
            </a:pPr>
            <a:r>
              <a:rPr lang="zh-CN" sz="1700">
                <a:latin typeface="微软雅黑" panose="020B0503020204020204" charset="-122"/>
                <a:ea typeface="微软雅黑" panose="020B0503020204020204" charset="-122"/>
                <a:cs typeface="微软雅黑" panose="020B0503020204020204" charset="-122"/>
                <a:sym typeface="+mn-ea"/>
              </a:rPr>
              <a:t>3.项目办应对设计变更组织专项检测和评价，申报费用时应附专项检测和评价报告，否则不予批复费用；</a:t>
            </a:r>
            <a:endParaRPr lang="zh-CN" sz="1700">
              <a:latin typeface="微软雅黑" panose="020B0503020204020204" charset="-122"/>
              <a:ea typeface="微软雅黑" panose="020B0503020204020204" charset="-122"/>
              <a:cs typeface="微软雅黑" panose="020B0503020204020204" charset="-122"/>
              <a:sym typeface="+mn-ea"/>
            </a:endParaRPr>
          </a:p>
          <a:p>
            <a:pPr algn="just">
              <a:lnSpc>
                <a:spcPct val="150000"/>
              </a:lnSpc>
              <a:buClrTx/>
              <a:buSzTx/>
              <a:buFontTx/>
            </a:pPr>
            <a:r>
              <a:rPr lang="zh-CN" sz="1700">
                <a:latin typeface="微软雅黑" panose="020B0503020204020204" charset="-122"/>
                <a:ea typeface="微软雅黑" panose="020B0503020204020204" charset="-122"/>
                <a:cs typeface="微软雅黑" panose="020B0503020204020204" charset="-122"/>
                <a:sym typeface="+mn-ea"/>
              </a:rPr>
              <a:t>4.</a:t>
            </a:r>
            <a:r>
              <a:rPr lang="zh-CN" sz="1700">
                <a:solidFill>
                  <a:srgbClr val="ED7D31"/>
                </a:solidFill>
                <a:latin typeface="微软雅黑" panose="020B0503020204020204" charset="-122"/>
                <a:ea typeface="微软雅黑" panose="020B0503020204020204" charset="-122"/>
                <a:cs typeface="微软雅黑" panose="020B0503020204020204" charset="-122"/>
                <a:sym typeface="+mn-ea"/>
              </a:rPr>
              <a:t>未经批准的设计变更</a:t>
            </a:r>
            <a:r>
              <a:rPr lang="zh-CN" sz="1700">
                <a:latin typeface="微软雅黑" panose="020B0503020204020204" charset="-122"/>
                <a:ea typeface="微软雅黑" panose="020B0503020204020204" charset="-122"/>
                <a:cs typeface="微软雅黑" panose="020B0503020204020204" charset="-122"/>
                <a:sym typeface="+mn-ea"/>
              </a:rPr>
              <a:t>，项目办</a:t>
            </a:r>
            <a:r>
              <a:rPr lang="zh-CN" sz="1700">
                <a:solidFill>
                  <a:srgbClr val="ED7D31"/>
                </a:solidFill>
                <a:latin typeface="微软雅黑" panose="020B0503020204020204" charset="-122"/>
                <a:ea typeface="微软雅黑" panose="020B0503020204020204" charset="-122"/>
                <a:cs typeface="微软雅黑" panose="020B0503020204020204" charset="-122"/>
                <a:sym typeface="+mn-ea"/>
              </a:rPr>
              <a:t>不得</a:t>
            </a:r>
            <a:r>
              <a:rPr lang="zh-CN" sz="1700">
                <a:latin typeface="微软雅黑" panose="020B0503020204020204" charset="-122"/>
                <a:ea typeface="微软雅黑" panose="020B0503020204020204" charset="-122"/>
                <a:cs typeface="微软雅黑" panose="020B0503020204020204" charset="-122"/>
                <a:sym typeface="+mn-ea"/>
              </a:rPr>
              <a:t>组织</a:t>
            </a:r>
            <a:r>
              <a:rPr lang="zh-CN" sz="1700">
                <a:solidFill>
                  <a:srgbClr val="ED7D31"/>
                </a:solidFill>
                <a:latin typeface="微软雅黑" panose="020B0503020204020204" charset="-122"/>
                <a:ea typeface="微软雅黑" panose="020B0503020204020204" charset="-122"/>
                <a:cs typeface="微软雅黑" panose="020B0503020204020204" charset="-122"/>
                <a:sym typeface="+mn-ea"/>
              </a:rPr>
              <a:t>交工验收</a:t>
            </a:r>
            <a:r>
              <a:rPr lang="zh-CN" sz="1700">
                <a:latin typeface="微软雅黑" panose="020B0503020204020204" charset="-122"/>
                <a:ea typeface="微软雅黑" panose="020B0503020204020204" charset="-122"/>
                <a:cs typeface="微软雅黑" panose="020B0503020204020204" charset="-122"/>
                <a:sym typeface="+mn-ea"/>
              </a:rPr>
              <a:t>，也</a:t>
            </a:r>
            <a:r>
              <a:rPr lang="zh-CN" sz="1700">
                <a:solidFill>
                  <a:srgbClr val="ED7D31"/>
                </a:solidFill>
                <a:latin typeface="微软雅黑" panose="020B0503020204020204" charset="-122"/>
                <a:ea typeface="微软雅黑" panose="020B0503020204020204" charset="-122"/>
                <a:cs typeface="微软雅黑" panose="020B0503020204020204" charset="-122"/>
                <a:sym typeface="+mn-ea"/>
              </a:rPr>
              <a:t>不得支付相关费用</a:t>
            </a:r>
            <a:r>
              <a:rPr lang="zh-CN" sz="1700">
                <a:latin typeface="微软雅黑" panose="020B0503020204020204" charset="-122"/>
                <a:ea typeface="微软雅黑" panose="020B0503020204020204" charset="-122"/>
                <a:cs typeface="微软雅黑" panose="020B0503020204020204" charset="-122"/>
                <a:sym typeface="+mn-ea"/>
              </a:rPr>
              <a:t>；</a:t>
            </a:r>
            <a:endParaRPr lang="zh-CN" sz="1700">
              <a:latin typeface="微软雅黑" panose="020B0503020204020204" charset="-122"/>
              <a:ea typeface="微软雅黑" panose="020B0503020204020204" charset="-122"/>
              <a:cs typeface="微软雅黑" panose="020B0503020204020204" charset="-122"/>
              <a:sym typeface="+mn-ea"/>
            </a:endParaRPr>
          </a:p>
          <a:p>
            <a:pPr algn="just">
              <a:lnSpc>
                <a:spcPct val="150000"/>
              </a:lnSpc>
              <a:buClrTx/>
              <a:buSzTx/>
              <a:buFontTx/>
            </a:pPr>
            <a:r>
              <a:rPr lang="zh-CN" sz="1700">
                <a:latin typeface="微软雅黑" panose="020B0503020204020204" charset="-122"/>
                <a:ea typeface="微软雅黑" panose="020B0503020204020204" charset="-122"/>
                <a:cs typeface="微软雅黑" panose="020B0503020204020204" charset="-122"/>
                <a:sym typeface="+mn-ea"/>
              </a:rPr>
              <a:t>5.设计施工总承包、PPP等采用</a:t>
            </a:r>
            <a:r>
              <a:rPr lang="zh-CN" sz="1700">
                <a:solidFill>
                  <a:srgbClr val="ED7D31"/>
                </a:solidFill>
                <a:latin typeface="微软雅黑" panose="020B0503020204020204" charset="-122"/>
                <a:ea typeface="微软雅黑" panose="020B0503020204020204" charset="-122"/>
                <a:cs typeface="微软雅黑" panose="020B0503020204020204" charset="-122"/>
                <a:sym typeface="+mn-ea"/>
              </a:rPr>
              <a:t>总价合同</a:t>
            </a:r>
            <a:r>
              <a:rPr lang="zh-CN" sz="1700">
                <a:latin typeface="微软雅黑" panose="020B0503020204020204" charset="-122"/>
                <a:ea typeface="微软雅黑" panose="020B0503020204020204" charset="-122"/>
                <a:cs typeface="微软雅黑" panose="020B0503020204020204" charset="-122"/>
                <a:sym typeface="+mn-ea"/>
              </a:rPr>
              <a:t>的建设项目，原则上</a:t>
            </a:r>
            <a:r>
              <a:rPr lang="zh-CN" sz="1700">
                <a:solidFill>
                  <a:srgbClr val="ED7D31"/>
                </a:solidFill>
                <a:latin typeface="微软雅黑" panose="020B0503020204020204" charset="-122"/>
                <a:ea typeface="微软雅黑" panose="020B0503020204020204" charset="-122"/>
                <a:cs typeface="微软雅黑" panose="020B0503020204020204" charset="-122"/>
                <a:sym typeface="+mn-ea"/>
              </a:rPr>
              <a:t>只受理合同约定准予调整</a:t>
            </a:r>
            <a:r>
              <a:rPr lang="zh-CN" sz="1700">
                <a:latin typeface="微软雅黑" panose="020B0503020204020204" charset="-122"/>
                <a:ea typeface="微软雅黑" panose="020B0503020204020204" charset="-122"/>
                <a:cs typeface="微软雅黑" panose="020B0503020204020204" charset="-122"/>
                <a:sym typeface="+mn-ea"/>
              </a:rPr>
              <a:t>的设计变更费用。总价合同内由承包人分担风险的变更内容，应按本办法规定的程序申报变更方案，但费用不予调整。总价合同外由项目办分担风险的变更内容，可按本办法规定的程序申报变更方案和调整费用。</a:t>
            </a:r>
            <a:endParaRPr lang="zh-CN" sz="1700">
              <a:latin typeface="微软雅黑" panose="020B0503020204020204" charset="-122"/>
              <a:ea typeface="微软雅黑" panose="020B0503020204020204" charset="-122"/>
              <a:cs typeface="微软雅黑" panose="020B0503020204020204" charset="-122"/>
              <a:sym typeface="+mn-ea"/>
            </a:endParaRPr>
          </a:p>
        </p:txBody>
      </p:sp>
    </p:spTree>
    <p:custDataLst>
      <p:tags r:id="rId3"/>
    </p:custDataLst>
  </p:cSld>
  <p:clrMapOvr>
    <a:masterClrMapping/>
  </p:clrMapOvr>
  <mc:AlternateContent xmlns:mc="http://schemas.openxmlformats.org/markup-compatibility/2006">
    <mc:Choice xmlns:p14="http://schemas.microsoft.com/office/powerpoint/2010/main" Requires="p14">
      <p:transition spd="slow" p14:dur="1500" advTm="4000">
        <p:random/>
      </p:transition>
    </mc:Choice>
    <mc:Fallback>
      <p:transition spd="slow" advTm="4000">
        <p:random/>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custDataLst>
              <p:tags r:id="rId1"/>
            </p:custDataLst>
          </p:nvPr>
        </p:nvSpPr>
        <p:spPr>
          <a:xfrm>
            <a:off x="619760" y="751205"/>
            <a:ext cx="3827145" cy="506730"/>
          </a:xfrm>
          <a:prstGeom prst="rect">
            <a:avLst/>
          </a:prstGeom>
          <a:noFill/>
        </p:spPr>
        <p:txBody>
          <a:bodyPr wrap="square" rtlCol="0">
            <a:spAutoFit/>
          </a:bodyPr>
          <a:p>
            <a:pPr algn="l">
              <a:lnSpc>
                <a:spcPct val="150000"/>
              </a:lnSpc>
              <a:buClrTx/>
              <a:buSzTx/>
              <a:buFontTx/>
            </a:pPr>
            <a:r>
              <a:rPr kumimoji="1" lang="zh-CN" altLang="en-US" b="1" dirty="0" smtClean="0">
                <a:solidFill>
                  <a:srgbClr val="644825"/>
                </a:solidFill>
                <a:latin typeface="微软雅黑" panose="020B0503020204020204" charset="-122"/>
                <a:ea typeface="微软雅黑" panose="020B0503020204020204" charset="-122"/>
                <a:cs typeface="微软雅黑" panose="020B0503020204020204" charset="-122"/>
                <a:sym typeface="+mn-ea"/>
              </a:rPr>
              <a:t>第十七条 设计变更</a:t>
            </a:r>
            <a:r>
              <a:rPr kumimoji="1" lang="zh-CN" altLang="en-US" b="1" dirty="0" smtClean="0">
                <a:solidFill>
                  <a:schemeClr val="accent2"/>
                </a:solidFill>
                <a:latin typeface="微软雅黑" panose="020B0503020204020204" charset="-122"/>
                <a:ea typeface="微软雅黑" panose="020B0503020204020204" charset="-122"/>
                <a:cs typeface="微软雅黑" panose="020B0503020204020204" charset="-122"/>
                <a:sym typeface="+mn-ea"/>
              </a:rPr>
              <a:t>费用审批</a:t>
            </a:r>
            <a:r>
              <a:rPr kumimoji="1" lang="zh-CN" altLang="en-US" b="1" dirty="0" smtClean="0">
                <a:solidFill>
                  <a:srgbClr val="644825"/>
                </a:solidFill>
                <a:latin typeface="微软雅黑" panose="020B0503020204020204" charset="-122"/>
                <a:ea typeface="微软雅黑" panose="020B0503020204020204" charset="-122"/>
                <a:cs typeface="微软雅黑" panose="020B0503020204020204" charset="-122"/>
                <a:sym typeface="+mn-ea"/>
              </a:rPr>
              <a:t>原则</a:t>
            </a:r>
            <a:r>
              <a:rPr lang="zh-CN">
                <a:latin typeface="微软雅黑" panose="020B0503020204020204" charset="-122"/>
                <a:ea typeface="微软雅黑" panose="020B0503020204020204" charset="-122"/>
                <a:cs typeface="微软雅黑" panose="020B0503020204020204" charset="-122"/>
                <a:sym typeface="+mn-ea"/>
              </a:rPr>
              <a:t> </a:t>
            </a:r>
            <a:endParaRPr lang="zh-CN">
              <a:latin typeface="微软雅黑" panose="020B0503020204020204" charset="-122"/>
              <a:ea typeface="微软雅黑" panose="020B0503020204020204" charset="-122"/>
              <a:cs typeface="微软雅黑" panose="020B0503020204020204" charset="-122"/>
              <a:sym typeface="+mn-ea"/>
            </a:endParaRPr>
          </a:p>
        </p:txBody>
      </p:sp>
      <p:sp>
        <p:nvSpPr>
          <p:cNvPr id="25" name="菱形 24"/>
          <p:cNvSpPr/>
          <p:nvPr/>
        </p:nvSpPr>
        <p:spPr>
          <a:xfrm>
            <a:off x="130175" y="166370"/>
            <a:ext cx="350520" cy="361950"/>
          </a:xfrm>
          <a:prstGeom prst="diamond">
            <a:avLst/>
          </a:prstGeom>
          <a:solidFill>
            <a:srgbClr val="FF3F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24" name="文本框 23"/>
          <p:cNvSpPr txBox="1"/>
          <p:nvPr/>
        </p:nvSpPr>
        <p:spPr>
          <a:xfrm>
            <a:off x="619760" y="86360"/>
            <a:ext cx="6136005" cy="521970"/>
          </a:xfrm>
          <a:prstGeom prst="rect">
            <a:avLst/>
          </a:prstGeom>
          <a:noFill/>
        </p:spPr>
        <p:txBody>
          <a:bodyPr wrap="square" rtlCol="0">
            <a:spAutoFit/>
          </a:bodyPr>
          <a:p>
            <a:pPr algn="l"/>
            <a:r>
              <a:rPr sz="2800" b="1" spc="25" dirty="0">
                <a:solidFill>
                  <a:srgbClr val="FF3F2B"/>
                </a:solidFill>
                <a:latin typeface="微软雅黑" panose="020B0503020204020204" charset="-122"/>
                <a:ea typeface="微软雅黑" panose="020B0503020204020204" charset="-122"/>
                <a:cs typeface="微软雅黑" panose="020B0503020204020204" charset="-122"/>
                <a:sym typeface="+mn-ea"/>
              </a:rPr>
              <a:t>第七章 设计变更费用的管理</a:t>
            </a:r>
            <a:endParaRPr sz="2800" b="1" spc="25" dirty="0">
              <a:solidFill>
                <a:srgbClr val="FF3F2B"/>
              </a:solidFill>
              <a:latin typeface="微软雅黑" panose="020B0503020204020204" charset="-122"/>
              <a:ea typeface="微软雅黑" panose="020B0503020204020204" charset="-122"/>
              <a:cs typeface="微软雅黑" panose="020B0503020204020204" charset="-122"/>
              <a:sym typeface="+mn-ea"/>
            </a:endParaRPr>
          </a:p>
        </p:txBody>
      </p:sp>
      <p:cxnSp>
        <p:nvCxnSpPr>
          <p:cNvPr id="27" name="直接连接符 26"/>
          <p:cNvCxnSpPr/>
          <p:nvPr/>
        </p:nvCxnSpPr>
        <p:spPr>
          <a:xfrm>
            <a:off x="4548505" y="-476885"/>
            <a:ext cx="6167755" cy="0"/>
          </a:xfrm>
          <a:prstGeom prst="line">
            <a:avLst/>
          </a:prstGeom>
          <a:ln w="12700" cmpd="sng">
            <a:solidFill>
              <a:schemeClr val="accent4">
                <a:lumMod val="20000"/>
                <a:lumOff val="80000"/>
              </a:schemeClr>
            </a:solidFill>
            <a:prstDash val="lgDash"/>
          </a:ln>
        </p:spPr>
        <p:style>
          <a:lnRef idx="1">
            <a:schemeClr val="accent1"/>
          </a:lnRef>
          <a:fillRef idx="0">
            <a:schemeClr val="accent1"/>
          </a:fillRef>
          <a:effectRef idx="0">
            <a:schemeClr val="accent1"/>
          </a:effectRef>
          <a:fontRef idx="minor">
            <a:schemeClr val="tx1"/>
          </a:fontRef>
        </p:style>
      </p:cxnSp>
      <p:sp>
        <p:nvSpPr>
          <p:cNvPr id="3" name="文本框 2"/>
          <p:cNvSpPr txBox="1"/>
          <p:nvPr/>
        </p:nvSpPr>
        <p:spPr>
          <a:xfrm>
            <a:off x="619760" y="1459230"/>
            <a:ext cx="10785475" cy="3622675"/>
          </a:xfrm>
          <a:prstGeom prst="rect">
            <a:avLst/>
          </a:prstGeom>
          <a:noFill/>
          <a:ln w="28575" cmpd="thickThin">
            <a:noFill/>
            <a:prstDash val="solid"/>
          </a:ln>
        </p:spPr>
        <p:txBody>
          <a:bodyPr wrap="square" rtlCol="0">
            <a:spAutoFit/>
          </a:bodyPr>
          <a:p>
            <a:pPr algn="just">
              <a:lnSpc>
                <a:spcPct val="150000"/>
              </a:lnSpc>
            </a:pPr>
            <a:r>
              <a:rPr lang="zh-CN" sz="1700">
                <a:ln>
                  <a:noFill/>
                </a:ln>
                <a:latin typeface="微软雅黑" panose="020B0503020204020204" charset="-122"/>
                <a:ea typeface="微软雅黑" panose="020B0503020204020204" charset="-122"/>
                <a:cs typeface="微软雅黑" panose="020B0503020204020204" charset="-122"/>
                <a:sym typeface="+mn-ea"/>
              </a:rPr>
              <a:t>1. 设计变更费用审查或审批时，工程费用按</a:t>
            </a:r>
            <a:r>
              <a:rPr lang="zh-CN" sz="1700" u="sng">
                <a:ln>
                  <a:noFill/>
                </a:ln>
                <a:solidFill>
                  <a:schemeClr val="accent2"/>
                </a:solidFill>
                <a:latin typeface="微软雅黑" panose="020B0503020204020204" charset="-122"/>
                <a:ea typeface="微软雅黑" panose="020B0503020204020204" charset="-122"/>
                <a:cs typeface="微软雅黑" panose="020B0503020204020204" charset="-122"/>
                <a:sym typeface="+mn-ea"/>
              </a:rPr>
              <a:t>合同条款约定计取</a:t>
            </a:r>
            <a:r>
              <a:rPr lang="zh-CN" sz="1700">
                <a:ln>
                  <a:noFill/>
                </a:ln>
                <a:latin typeface="微软雅黑" panose="020B0503020204020204" charset="-122"/>
                <a:ea typeface="微软雅黑" panose="020B0503020204020204" charset="-122"/>
                <a:cs typeface="微软雅黑" panose="020B0503020204020204" charset="-122"/>
                <a:sym typeface="+mn-ea"/>
              </a:rPr>
              <a:t>，</a:t>
            </a:r>
            <a:r>
              <a:rPr lang="zh-CN" sz="1700" u="sng">
                <a:ln>
                  <a:noFill/>
                </a:ln>
                <a:solidFill>
                  <a:srgbClr val="FF0000"/>
                </a:solidFill>
                <a:latin typeface="微软雅黑" panose="020B0503020204020204" charset="-122"/>
                <a:ea typeface="微软雅黑" panose="020B0503020204020204" charset="-122"/>
                <a:cs typeface="微软雅黑" panose="020B0503020204020204" charset="-122"/>
                <a:sym typeface="+mn-ea"/>
              </a:rPr>
              <a:t>合同未约定</a:t>
            </a:r>
            <a:r>
              <a:rPr lang="zh-CN" sz="1700">
                <a:ln>
                  <a:noFill/>
                </a:ln>
                <a:latin typeface="微软雅黑" panose="020B0503020204020204" charset="-122"/>
                <a:ea typeface="微软雅黑" panose="020B0503020204020204" charset="-122"/>
                <a:cs typeface="微软雅黑" panose="020B0503020204020204" charset="-122"/>
                <a:sym typeface="+mn-ea"/>
              </a:rPr>
              <a:t>的</a:t>
            </a:r>
            <a:r>
              <a:rPr lang="zh-CN" sz="1700">
                <a:ln>
                  <a:noFill/>
                </a:ln>
                <a:solidFill>
                  <a:srgbClr val="FF0000"/>
                </a:solidFill>
                <a:latin typeface="微软雅黑" panose="020B0503020204020204" charset="-122"/>
                <a:ea typeface="微软雅黑" panose="020B0503020204020204" charset="-122"/>
                <a:cs typeface="微软雅黑" panose="020B0503020204020204" charset="-122"/>
                <a:sym typeface="+mn-ea"/>
              </a:rPr>
              <a:t>按</a:t>
            </a:r>
            <a:r>
              <a:rPr lang="zh-CN" sz="1700">
                <a:ln>
                  <a:noFill/>
                </a:ln>
                <a:latin typeface="微软雅黑" panose="020B0503020204020204" charset="-122"/>
                <a:ea typeface="微软雅黑" panose="020B0503020204020204" charset="-122"/>
                <a:cs typeface="微软雅黑" panose="020B0503020204020204" charset="-122"/>
                <a:sym typeface="+mn-ea"/>
              </a:rPr>
              <a:t>交通运输部 《公路基本建设项目概算预算编制办法》、《公路工程预算定额》、《公路工程机械台班费用定额》、项目所在地补充规定和招标时采用的项目所在地公路工程定额管理站发布的外购材料指导价格和地方性材料价格审定；</a:t>
            </a:r>
            <a:endParaRPr lang="zh-CN" sz="1700">
              <a:ln>
                <a:noFill/>
              </a:ln>
              <a:latin typeface="微软雅黑" panose="020B0503020204020204" charset="-122"/>
              <a:ea typeface="微软雅黑" panose="020B0503020204020204" charset="-122"/>
              <a:cs typeface="微软雅黑" panose="020B0503020204020204" charset="-122"/>
              <a:sym typeface="+mn-ea"/>
            </a:endParaRPr>
          </a:p>
          <a:p>
            <a:pPr algn="just">
              <a:lnSpc>
                <a:spcPct val="150000"/>
              </a:lnSpc>
            </a:pPr>
            <a:r>
              <a:rPr lang="zh-CN" sz="1700">
                <a:ln>
                  <a:noFill/>
                </a:ln>
                <a:latin typeface="微软雅黑" panose="020B0503020204020204" charset="-122"/>
                <a:ea typeface="微软雅黑" panose="020B0503020204020204" charset="-122"/>
                <a:cs typeface="微软雅黑" panose="020B0503020204020204" charset="-122"/>
                <a:sym typeface="+mn-ea"/>
              </a:rPr>
              <a:t>2. 设计变更费用原则上</a:t>
            </a:r>
            <a:r>
              <a:rPr lang="zh-CN" sz="1700">
                <a:ln>
                  <a:noFill/>
                </a:ln>
                <a:solidFill>
                  <a:schemeClr val="accent2"/>
                </a:solidFill>
                <a:latin typeface="微软雅黑" panose="020B0503020204020204" charset="-122"/>
                <a:ea typeface="微软雅黑" panose="020B0503020204020204" charset="-122"/>
                <a:cs typeface="微软雅黑" panose="020B0503020204020204" charset="-122"/>
                <a:sym typeface="+mn-ea"/>
              </a:rPr>
              <a:t>只计列建筑安装工程费和征地拆迁费用</a:t>
            </a:r>
            <a:r>
              <a:rPr lang="zh-CN" sz="1700">
                <a:ln>
                  <a:noFill/>
                </a:ln>
                <a:latin typeface="微软雅黑" panose="020B0503020204020204" charset="-122"/>
                <a:ea typeface="微软雅黑" panose="020B0503020204020204" charset="-122"/>
                <a:cs typeface="微软雅黑" panose="020B0503020204020204" charset="-122"/>
                <a:sym typeface="+mn-ea"/>
              </a:rPr>
              <a:t>。</a:t>
            </a:r>
            <a:r>
              <a:rPr lang="zh-CN" sz="1700">
                <a:ln>
                  <a:noFill/>
                </a:ln>
                <a:solidFill>
                  <a:srgbClr val="FF0000"/>
                </a:solidFill>
                <a:latin typeface="微软雅黑" panose="020B0503020204020204" charset="-122"/>
                <a:ea typeface="微软雅黑" panose="020B0503020204020204" charset="-122"/>
                <a:cs typeface="微软雅黑" panose="020B0503020204020204" charset="-122"/>
                <a:sym typeface="+mn-ea"/>
              </a:rPr>
              <a:t>因政策性调整、客观原因和不可抗力</a:t>
            </a:r>
            <a:r>
              <a:rPr lang="zh-CN" sz="1700">
                <a:ln>
                  <a:noFill/>
                </a:ln>
                <a:latin typeface="微软雅黑" panose="020B0503020204020204" charset="-122"/>
                <a:ea typeface="微软雅黑" panose="020B0503020204020204" charset="-122"/>
                <a:cs typeface="微软雅黑" panose="020B0503020204020204" charset="-122"/>
                <a:sym typeface="+mn-ea"/>
              </a:rPr>
              <a:t>等引起项目工程规模增加的，可</a:t>
            </a:r>
            <a:r>
              <a:rPr lang="zh-CN" sz="1700">
                <a:ln>
                  <a:noFill/>
                </a:ln>
                <a:solidFill>
                  <a:schemeClr val="accent2"/>
                </a:solidFill>
                <a:latin typeface="微软雅黑" panose="020B0503020204020204" charset="-122"/>
                <a:ea typeface="微软雅黑" panose="020B0503020204020204" charset="-122"/>
                <a:cs typeface="微软雅黑" panose="020B0503020204020204" charset="-122"/>
                <a:sym typeface="+mn-ea"/>
              </a:rPr>
              <a:t>按照国家有关规定或合同约定计列</a:t>
            </a:r>
            <a:r>
              <a:rPr lang="zh-CN" sz="1700">
                <a:ln>
                  <a:noFill/>
                </a:ln>
                <a:latin typeface="微软雅黑" panose="020B0503020204020204" charset="-122"/>
                <a:ea typeface="微软雅黑" panose="020B0503020204020204" charset="-122"/>
                <a:cs typeface="微软雅黑" panose="020B0503020204020204" charset="-122"/>
                <a:sym typeface="+mn-ea"/>
              </a:rPr>
              <a:t>建设单位（业主）管理费和勘察设计费。</a:t>
            </a:r>
            <a:r>
              <a:rPr lang="zh-CN" sz="1700">
                <a:ln>
                  <a:noFill/>
                </a:ln>
                <a:solidFill>
                  <a:srgbClr val="FF0000"/>
                </a:solidFill>
                <a:latin typeface="微软雅黑" panose="020B0503020204020204" charset="-122"/>
                <a:ea typeface="微软雅黑" panose="020B0503020204020204" charset="-122"/>
                <a:cs typeface="微软雅黑" panose="020B0503020204020204" charset="-122"/>
                <a:sym typeface="+mn-ea"/>
              </a:rPr>
              <a:t>因政策性调整、客观原因和不可抗力</a:t>
            </a:r>
            <a:r>
              <a:rPr lang="zh-CN" sz="1700">
                <a:ln>
                  <a:noFill/>
                </a:ln>
                <a:latin typeface="微软雅黑" panose="020B0503020204020204" charset="-122"/>
                <a:ea typeface="微软雅黑" panose="020B0503020204020204" charset="-122"/>
                <a:cs typeface="微软雅黑" panose="020B0503020204020204" charset="-122"/>
                <a:sym typeface="+mn-ea"/>
              </a:rPr>
              <a:t>等引起建设总工期延长的， 可</a:t>
            </a:r>
            <a:r>
              <a:rPr lang="zh-CN" sz="1700">
                <a:ln>
                  <a:noFill/>
                </a:ln>
                <a:solidFill>
                  <a:schemeClr val="accent2"/>
                </a:solidFill>
                <a:latin typeface="微软雅黑" panose="020B0503020204020204" charset="-122"/>
                <a:ea typeface="微软雅黑" panose="020B0503020204020204" charset="-122"/>
                <a:cs typeface="微软雅黑" panose="020B0503020204020204" charset="-122"/>
                <a:sym typeface="+mn-ea"/>
              </a:rPr>
              <a:t>按照合同约定计</a:t>
            </a:r>
            <a:r>
              <a:rPr lang="zh-CN" sz="1700">
                <a:ln>
                  <a:noFill/>
                </a:ln>
                <a:latin typeface="微软雅黑" panose="020B0503020204020204" charset="-122"/>
                <a:ea typeface="微软雅黑" panose="020B0503020204020204" charset="-122"/>
                <a:cs typeface="微软雅黑" panose="020B0503020204020204" charset="-122"/>
                <a:sym typeface="+mn-ea"/>
              </a:rPr>
              <a:t>列监理延期服务费；</a:t>
            </a:r>
            <a:endParaRPr lang="zh-CN" sz="1700">
              <a:ln>
                <a:noFill/>
              </a:ln>
              <a:latin typeface="微软雅黑" panose="020B0503020204020204" charset="-122"/>
              <a:ea typeface="微软雅黑" panose="020B0503020204020204" charset="-122"/>
              <a:cs typeface="微软雅黑" panose="020B0503020204020204" charset="-122"/>
              <a:sym typeface="+mn-ea"/>
            </a:endParaRPr>
          </a:p>
          <a:p>
            <a:pPr algn="just">
              <a:lnSpc>
                <a:spcPct val="150000"/>
              </a:lnSpc>
            </a:pPr>
            <a:r>
              <a:rPr lang="zh-CN" sz="1700">
                <a:ln>
                  <a:noFill/>
                </a:ln>
                <a:latin typeface="微软雅黑" panose="020B0503020204020204" charset="-122"/>
                <a:ea typeface="微软雅黑" panose="020B0503020204020204" charset="-122"/>
                <a:cs typeface="微软雅黑" panose="020B0503020204020204" charset="-122"/>
                <a:sym typeface="+mn-ea"/>
              </a:rPr>
              <a:t>3. 公路项目</a:t>
            </a:r>
            <a:r>
              <a:rPr lang="zh-CN" sz="1700">
                <a:ln>
                  <a:noFill/>
                </a:ln>
                <a:solidFill>
                  <a:schemeClr val="accent2"/>
                </a:solidFill>
                <a:latin typeface="微软雅黑" panose="020B0503020204020204" charset="-122"/>
                <a:ea typeface="微软雅黑" panose="020B0503020204020204" charset="-122"/>
                <a:cs typeface="微软雅黑" panose="020B0503020204020204" charset="-122"/>
                <a:sym typeface="+mn-ea"/>
              </a:rPr>
              <a:t>路基土石方、取（弃）土场及自采材料料场</a:t>
            </a:r>
            <a:r>
              <a:rPr lang="zh-CN" sz="1700">
                <a:ln>
                  <a:noFill/>
                </a:ln>
                <a:latin typeface="微软雅黑" panose="020B0503020204020204" charset="-122"/>
                <a:ea typeface="微软雅黑" panose="020B0503020204020204" charset="-122"/>
                <a:cs typeface="微软雅黑" panose="020B0503020204020204" charset="-122"/>
                <a:sym typeface="+mn-ea"/>
              </a:rPr>
              <a:t>发生变化的，变化的费用原则上不予认可（路线方案调整和重大地质变化引起的情况除外），且项目办应在招标文件中载明上述原则。</a:t>
            </a:r>
            <a:r>
              <a:rPr lang="zh-CN" sz="1700">
                <a:ln>
                  <a:noFill/>
                </a:ln>
                <a:solidFill>
                  <a:srgbClr val="FF0000"/>
                </a:solidFill>
                <a:latin typeface="微软雅黑" panose="020B0503020204020204" charset="-122"/>
                <a:ea typeface="微软雅黑" panose="020B0503020204020204" charset="-122"/>
                <a:cs typeface="微软雅黑" panose="020B0503020204020204" charset="-122"/>
                <a:sym typeface="+mn-ea"/>
              </a:rPr>
              <a:t>确因勘察设计深度不够造成上述变更的，应追究勘察设计单位的责任。</a:t>
            </a:r>
            <a:endParaRPr lang="zh-CN" altLang="en-US" sz="1700">
              <a:ln>
                <a:noFill/>
              </a:ln>
              <a:solidFill>
                <a:srgbClr val="FF0000"/>
              </a:solidFill>
              <a:latin typeface="微软雅黑" panose="020B0503020204020204" charset="-122"/>
              <a:ea typeface="微软雅黑" panose="020B0503020204020204" charset="-122"/>
              <a:cs typeface="微软雅黑" panose="020B0503020204020204" charset="-122"/>
              <a:sym typeface="+mn-ea"/>
            </a:endParaRPr>
          </a:p>
        </p:txBody>
      </p:sp>
    </p:spTree>
    <p:custDataLst>
      <p:tags r:id="rId2"/>
    </p:custDataLst>
  </p:cSld>
  <p:clrMapOvr>
    <a:masterClrMapping/>
  </p:clrMapOvr>
  <mc:AlternateContent xmlns:mc="http://schemas.openxmlformats.org/markup-compatibility/2006">
    <mc:Choice xmlns:p14="http://schemas.microsoft.com/office/powerpoint/2010/main" Requires="p14">
      <p:transition spd="slow" p14:dur="1500" advTm="4000">
        <p:random/>
      </p:transition>
    </mc:Choice>
    <mc:Fallback>
      <p:transition spd="slow" advTm="4000">
        <p:random/>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 name="文本框 102"/>
          <p:cNvSpPr txBox="1"/>
          <p:nvPr/>
        </p:nvSpPr>
        <p:spPr>
          <a:xfrm>
            <a:off x="2007870" y="720090"/>
            <a:ext cx="3903345" cy="645160"/>
          </a:xfrm>
          <a:prstGeom prst="rect">
            <a:avLst/>
          </a:prstGeom>
          <a:noFill/>
        </p:spPr>
        <p:txBody>
          <a:bodyPr wrap="square" rtlCol="0">
            <a:spAutoFit/>
          </a:bodyPr>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3600" b="1" i="0" u="none" strike="noStrike" kern="1200" cap="none" spc="0" normalizeH="0" baseline="0" noProof="0" dirty="0">
                <a:ln>
                  <a:noFill/>
                </a:ln>
                <a:gradFill>
                  <a:gsLst>
                    <a:gs pos="0">
                      <a:srgbClr val="FE9B33"/>
                    </a:gs>
                    <a:gs pos="100000">
                      <a:srgbClr val="F15C44"/>
                    </a:gs>
                  </a:gsLst>
                  <a:lin ang="5400000" scaled="1"/>
                </a:gradFill>
                <a:effectLst>
                  <a:outerShdw dist="63500" dir="5400000" algn="t" rotWithShape="0">
                    <a:prstClr val="black">
                      <a:alpha val="10000"/>
                    </a:prstClr>
                  </a:outerShdw>
                </a:effectLst>
                <a:uLnTx/>
                <a:uFillTx/>
                <a:latin typeface="微软雅黑" panose="020B0503020204020204" charset="-122"/>
                <a:ea typeface="微软雅黑" panose="020B0503020204020204" charset="-122"/>
                <a:cs typeface="+mn-cs"/>
              </a:rPr>
              <a:t>目      录</a:t>
            </a:r>
            <a:endParaRPr kumimoji="0" lang="zh-CN" altLang="en-US" sz="3600" b="1" i="0" u="none" strike="noStrike" kern="1200" cap="none" spc="0" normalizeH="0" baseline="0" noProof="0" dirty="0">
              <a:ln>
                <a:noFill/>
              </a:ln>
              <a:gradFill>
                <a:gsLst>
                  <a:gs pos="0">
                    <a:srgbClr val="FE9B33"/>
                  </a:gs>
                  <a:gs pos="100000">
                    <a:srgbClr val="F15C44"/>
                  </a:gs>
                </a:gsLst>
                <a:lin ang="5400000" scaled="1"/>
              </a:gradFill>
              <a:effectLst>
                <a:outerShdw dist="63500" dir="5400000" algn="t" rotWithShape="0">
                  <a:prstClr val="black">
                    <a:alpha val="10000"/>
                  </a:prstClr>
                </a:outerShdw>
              </a:effectLst>
              <a:uLnTx/>
              <a:uFillTx/>
              <a:latin typeface="微软雅黑" panose="020B0503020204020204" charset="-122"/>
              <a:ea typeface="微软雅黑" panose="020B0503020204020204" charset="-122"/>
              <a:cs typeface="+mn-cs"/>
            </a:endParaRPr>
          </a:p>
        </p:txBody>
      </p:sp>
      <p:sp>
        <p:nvSpPr>
          <p:cNvPr id="106" name="文本框 105"/>
          <p:cNvSpPr txBox="1"/>
          <p:nvPr/>
        </p:nvSpPr>
        <p:spPr>
          <a:xfrm>
            <a:off x="2138045" y="1857375"/>
            <a:ext cx="825500" cy="583565"/>
          </a:xfrm>
          <a:prstGeom prst="rect">
            <a:avLst/>
          </a:prstGeom>
          <a:solidFill>
            <a:schemeClr val="accent2"/>
          </a:solidFill>
        </p:spPr>
        <p:txBody>
          <a:bodyPr wrap="square" rtlCol="0">
            <a:spAutoFit/>
          </a:bodyPr>
          <a:p>
            <a:pPr algn="ctr"/>
            <a:r>
              <a:rPr lang="en-US" altLang="zh-CN" sz="3200" b="1" dirty="0">
                <a:solidFill>
                  <a:schemeClr val="bg1"/>
                </a:solidFill>
                <a:latin typeface="微软雅黑" panose="020B0503020204020204" charset="-122"/>
                <a:ea typeface="微软雅黑" panose="020B0503020204020204" charset="-122"/>
              </a:rPr>
              <a:t>01</a:t>
            </a:r>
            <a:endParaRPr lang="en-US" altLang="zh-CN" sz="3200" b="1" dirty="0">
              <a:solidFill>
                <a:schemeClr val="bg1"/>
              </a:solidFill>
              <a:latin typeface="微软雅黑" panose="020B0503020204020204" charset="-122"/>
              <a:ea typeface="微软雅黑" panose="020B0503020204020204" charset="-122"/>
            </a:endParaRPr>
          </a:p>
        </p:txBody>
      </p:sp>
      <p:sp>
        <p:nvSpPr>
          <p:cNvPr id="107" name="文本框 106"/>
          <p:cNvSpPr txBox="1"/>
          <p:nvPr/>
        </p:nvSpPr>
        <p:spPr>
          <a:xfrm>
            <a:off x="2138680" y="2727325"/>
            <a:ext cx="824865" cy="583565"/>
          </a:xfrm>
          <a:prstGeom prst="rect">
            <a:avLst/>
          </a:prstGeom>
          <a:solidFill>
            <a:schemeClr val="accent2"/>
          </a:solidFill>
        </p:spPr>
        <p:txBody>
          <a:bodyPr wrap="square" rtlCol="0">
            <a:spAutoFit/>
          </a:bodyPr>
          <a:p>
            <a:pPr algn="ctr"/>
            <a:r>
              <a:rPr lang="en-US" altLang="zh-CN" sz="3200" b="1" dirty="0">
                <a:solidFill>
                  <a:schemeClr val="bg1"/>
                </a:solidFill>
                <a:latin typeface="微软雅黑" panose="020B0503020204020204" charset="-122"/>
                <a:ea typeface="微软雅黑" panose="020B0503020204020204" charset="-122"/>
              </a:rPr>
              <a:t>02</a:t>
            </a:r>
            <a:endParaRPr lang="en-US" altLang="zh-CN" sz="3200" b="1" dirty="0">
              <a:solidFill>
                <a:schemeClr val="bg1"/>
              </a:solidFill>
              <a:latin typeface="微软雅黑" panose="020B0503020204020204" charset="-122"/>
              <a:ea typeface="微软雅黑" panose="020B0503020204020204" charset="-122"/>
            </a:endParaRPr>
          </a:p>
        </p:txBody>
      </p:sp>
      <p:sp>
        <p:nvSpPr>
          <p:cNvPr id="5" name="文本框 4"/>
          <p:cNvSpPr txBox="1"/>
          <p:nvPr/>
        </p:nvSpPr>
        <p:spPr>
          <a:xfrm>
            <a:off x="3192145" y="1857375"/>
            <a:ext cx="4784725" cy="583565"/>
          </a:xfrm>
          <a:prstGeom prst="rect">
            <a:avLst/>
          </a:prstGeom>
          <a:noFill/>
        </p:spPr>
        <p:txBody>
          <a:bodyPr wrap="square" rtlCol="0">
            <a:spAutoFit/>
          </a:bodyPr>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3200" b="1" i="0" u="none" strike="noStrike" kern="1200" cap="none" spc="0" normalizeH="0" baseline="0" noProof="0" dirty="0">
                <a:ln>
                  <a:noFill/>
                </a:ln>
                <a:gradFill>
                  <a:gsLst>
                    <a:gs pos="0">
                      <a:srgbClr val="FE9B33"/>
                    </a:gs>
                    <a:gs pos="100000">
                      <a:srgbClr val="F15C44"/>
                    </a:gs>
                  </a:gsLst>
                  <a:lin ang="5400000" scaled="1"/>
                </a:gradFill>
                <a:effectLst>
                  <a:outerShdw dist="63500" dir="5400000" algn="t" rotWithShape="0">
                    <a:prstClr val="black">
                      <a:alpha val="10000"/>
                    </a:prstClr>
                  </a:outerShdw>
                </a:effectLst>
                <a:uLnTx/>
                <a:uFillTx/>
                <a:latin typeface="微软雅黑" panose="020B0503020204020204" charset="-122"/>
                <a:ea typeface="微软雅黑" panose="020B0503020204020204" charset="-122"/>
                <a:cs typeface="+mn-cs"/>
              </a:rPr>
              <a:t>变更管理办法的</a:t>
            </a:r>
            <a:r>
              <a:rPr kumimoji="0" lang="zh-CN" altLang="en-US" sz="3200" b="1" i="0" u="none" strike="noStrike" kern="1200" cap="none" spc="0" normalizeH="0" baseline="0" noProof="0" dirty="0">
                <a:ln>
                  <a:noFill/>
                </a:ln>
                <a:gradFill>
                  <a:gsLst>
                    <a:gs pos="0">
                      <a:srgbClr val="FE9B33"/>
                    </a:gs>
                    <a:gs pos="100000">
                      <a:srgbClr val="F15C44"/>
                    </a:gs>
                  </a:gsLst>
                  <a:lin ang="5400000" scaled="1"/>
                </a:gradFill>
                <a:effectLst>
                  <a:outerShdw dist="63500" dir="5400000" algn="t" rotWithShape="0">
                    <a:prstClr val="black">
                      <a:alpha val="10000"/>
                    </a:prstClr>
                  </a:outerShdw>
                </a:effectLst>
                <a:uLnTx/>
                <a:uFillTx/>
                <a:latin typeface="微软雅黑" panose="020B0503020204020204" charset="-122"/>
                <a:ea typeface="微软雅黑" panose="020B0503020204020204" charset="-122"/>
                <a:cs typeface="+mn-cs"/>
              </a:rPr>
              <a:t>主要内容</a:t>
            </a:r>
            <a:endParaRPr kumimoji="0" lang="zh-CN" altLang="en-US" sz="3200" b="1" i="0" u="none" strike="noStrike" kern="1200" cap="none" spc="0" normalizeH="0" baseline="0" noProof="0" dirty="0">
              <a:ln>
                <a:noFill/>
              </a:ln>
              <a:gradFill>
                <a:gsLst>
                  <a:gs pos="0">
                    <a:srgbClr val="FE9B33"/>
                  </a:gs>
                  <a:gs pos="100000">
                    <a:srgbClr val="F15C44"/>
                  </a:gs>
                </a:gsLst>
                <a:lin ang="5400000" scaled="1"/>
              </a:gradFill>
              <a:effectLst>
                <a:outerShdw dist="63500" dir="5400000" algn="t" rotWithShape="0">
                  <a:prstClr val="black">
                    <a:alpha val="10000"/>
                  </a:prstClr>
                </a:outerShdw>
              </a:effectLst>
              <a:uLnTx/>
              <a:uFillTx/>
              <a:latin typeface="微软雅黑" panose="020B0503020204020204" charset="-122"/>
              <a:ea typeface="微软雅黑" panose="020B0503020204020204" charset="-122"/>
              <a:cs typeface="+mn-cs"/>
            </a:endParaRPr>
          </a:p>
        </p:txBody>
      </p:sp>
      <p:sp>
        <p:nvSpPr>
          <p:cNvPr id="3" name="任意多边形: 形状 3"/>
          <p:cNvSpPr/>
          <p:nvPr/>
        </p:nvSpPr>
        <p:spPr>
          <a:xfrm>
            <a:off x="-8255" y="-8255"/>
            <a:ext cx="2016125" cy="1147445"/>
          </a:xfrm>
          <a:custGeom>
            <a:avLst/>
            <a:gdLst>
              <a:gd name="connsiteX0" fmla="*/ 0 w 4221877"/>
              <a:gd name="connsiteY0" fmla="*/ 0 h 3952019"/>
              <a:gd name="connsiteX1" fmla="*/ 4221877 w 4221877"/>
              <a:gd name="connsiteY1" fmla="*/ 0 h 3952019"/>
              <a:gd name="connsiteX2" fmla="*/ 4163765 w 4221877"/>
              <a:gd name="connsiteY2" fmla="*/ 203448 h 3952019"/>
              <a:gd name="connsiteX3" fmla="*/ 3448050 w 4221877"/>
              <a:gd name="connsiteY3" fmla="*/ 1619250 h 3952019"/>
              <a:gd name="connsiteX4" fmla="*/ 1866900 w 4221877"/>
              <a:gd name="connsiteY4" fmla="*/ 2362200 h 3952019"/>
              <a:gd name="connsiteX5" fmla="*/ 628650 w 4221877"/>
              <a:gd name="connsiteY5" fmla="*/ 3162300 h 3952019"/>
              <a:gd name="connsiteX6" fmla="*/ 51534 w 4221877"/>
              <a:gd name="connsiteY6" fmla="*/ 3881314 h 3952019"/>
              <a:gd name="connsiteX7" fmla="*/ 0 w 4221877"/>
              <a:gd name="connsiteY7" fmla="*/ 3952019 h 39520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221877" h="3952019">
                <a:moveTo>
                  <a:pt x="0" y="0"/>
                </a:moveTo>
                <a:lnTo>
                  <a:pt x="4221877" y="0"/>
                </a:lnTo>
                <a:lnTo>
                  <a:pt x="4163765" y="203448"/>
                </a:lnTo>
                <a:cubicBezTo>
                  <a:pt x="4006453" y="710208"/>
                  <a:pt x="3750469" y="1290638"/>
                  <a:pt x="3448050" y="1619250"/>
                </a:cubicBezTo>
                <a:cubicBezTo>
                  <a:pt x="3044825" y="2057400"/>
                  <a:pt x="2451100" y="2085975"/>
                  <a:pt x="1866900" y="2362200"/>
                </a:cubicBezTo>
                <a:cubicBezTo>
                  <a:pt x="1282700" y="2638425"/>
                  <a:pt x="1168400" y="2593975"/>
                  <a:pt x="628650" y="3162300"/>
                </a:cubicBezTo>
                <a:cubicBezTo>
                  <a:pt x="459978" y="3339902"/>
                  <a:pt x="262471" y="3594398"/>
                  <a:pt x="51534" y="3881314"/>
                </a:cubicBezTo>
                <a:lnTo>
                  <a:pt x="0" y="3952019"/>
                </a:lnTo>
                <a:close/>
              </a:path>
            </a:pathLst>
          </a:custGeom>
          <a:gradFill flip="none" rotWithShape="1">
            <a:gsLst>
              <a:gs pos="0">
                <a:srgbClr val="FE9B33"/>
              </a:gs>
              <a:gs pos="100000">
                <a:srgbClr val="FFC000"/>
              </a:gs>
            </a:gsLst>
            <a:lin ang="5400000" scaled="1"/>
            <a:tileRect/>
          </a:gradFill>
          <a:ln>
            <a:noFill/>
          </a:ln>
          <a:effectLst>
            <a:outerShdw blurRad="254000" dist="101600" dir="5400000" algn="t" rotWithShape="0">
              <a:srgbClr val="FE9B33">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p>
            <a:pPr algn="ctr"/>
            <a:endParaRPr lang="zh-CN" altLang="en-US" dirty="0">
              <a:solidFill>
                <a:prstClr val="white"/>
              </a:solidFill>
              <a:latin typeface="苹方 常规" panose="020B0300000000000000" pitchFamily="34" charset="-122"/>
              <a:ea typeface="苹方 常规" panose="020B0300000000000000" pitchFamily="34" charset="-122"/>
            </a:endParaRPr>
          </a:p>
        </p:txBody>
      </p:sp>
      <p:pic>
        <p:nvPicPr>
          <p:cNvPr id="14" name="图片 13" descr="组 1452"/>
          <p:cNvPicPr>
            <a:picLocks noChangeAspect="1"/>
          </p:cNvPicPr>
          <p:nvPr/>
        </p:nvPicPr>
        <p:blipFill>
          <a:blip r:embed="rId1"/>
          <a:stretch>
            <a:fillRect/>
          </a:stretch>
        </p:blipFill>
        <p:spPr>
          <a:xfrm>
            <a:off x="124460" y="142240"/>
            <a:ext cx="1221105" cy="364490"/>
          </a:xfrm>
          <a:prstGeom prst="rect">
            <a:avLst/>
          </a:prstGeom>
        </p:spPr>
      </p:pic>
      <p:sp>
        <p:nvSpPr>
          <p:cNvPr id="2" name="文本框 1"/>
          <p:cNvSpPr txBox="1"/>
          <p:nvPr/>
        </p:nvSpPr>
        <p:spPr>
          <a:xfrm>
            <a:off x="3192145" y="2727325"/>
            <a:ext cx="4784090" cy="583565"/>
          </a:xfrm>
          <a:prstGeom prst="rect">
            <a:avLst/>
          </a:prstGeom>
          <a:noFill/>
        </p:spPr>
        <p:txBody>
          <a:bodyPr wrap="square" rtlCol="0">
            <a:spAutoFit/>
          </a:bodyPr>
          <a:p>
            <a:pPr marL="0" marR="0" lvl="0" algn="l" defTabSz="914400" rtl="0" eaLnBrk="1" fontAlgn="auto" latinLnBrk="0" hangingPunct="1">
              <a:lnSpc>
                <a:spcPct val="100000"/>
              </a:lnSpc>
              <a:spcBef>
                <a:spcPts val="0"/>
              </a:spcBef>
              <a:spcAft>
                <a:spcPts val="0"/>
              </a:spcAft>
              <a:buClrTx/>
              <a:buSzTx/>
              <a:buFontTx/>
              <a:buNone/>
              <a:defRPr/>
            </a:pPr>
            <a:r>
              <a:rPr kumimoji="0" lang="zh-CN" altLang="en-US" sz="3200" b="1" i="0" u="none" strike="noStrike" kern="1200" cap="none" spc="0" normalizeH="0" baseline="0" noProof="0" dirty="0">
                <a:ln>
                  <a:noFill/>
                </a:ln>
                <a:gradFill>
                  <a:gsLst>
                    <a:gs pos="0">
                      <a:srgbClr val="FE9B33"/>
                    </a:gs>
                    <a:gs pos="100000">
                      <a:srgbClr val="F15C44"/>
                    </a:gs>
                  </a:gsLst>
                  <a:lin ang="5400000" scaled="1"/>
                </a:gradFill>
                <a:effectLst>
                  <a:outerShdw dist="63500" dir="5400000" algn="t" rotWithShape="0">
                    <a:prstClr val="black">
                      <a:alpha val="10000"/>
                    </a:prstClr>
                  </a:outerShdw>
                </a:effectLst>
                <a:uLnTx/>
                <a:uFillTx/>
                <a:latin typeface="微软雅黑" panose="020B0503020204020204" charset="-122"/>
                <a:ea typeface="微软雅黑" panose="020B0503020204020204" charset="-122"/>
                <a:cs typeface="+mn-cs"/>
              </a:rPr>
              <a:t>工程变更的原则和分类</a:t>
            </a:r>
            <a:endParaRPr kumimoji="0" lang="zh-CN" altLang="en-US" sz="3200" b="1" i="0" u="none" strike="noStrike" kern="1200" cap="none" spc="0" normalizeH="0" baseline="0" noProof="0" dirty="0">
              <a:ln>
                <a:noFill/>
              </a:ln>
              <a:gradFill>
                <a:gsLst>
                  <a:gs pos="0">
                    <a:srgbClr val="FE9B33"/>
                  </a:gs>
                  <a:gs pos="100000">
                    <a:srgbClr val="F15C44"/>
                  </a:gs>
                </a:gsLst>
                <a:lin ang="5400000" scaled="1"/>
              </a:gradFill>
              <a:effectLst>
                <a:outerShdw dist="63500" dir="5400000" algn="t" rotWithShape="0">
                  <a:prstClr val="black">
                    <a:alpha val="10000"/>
                  </a:prstClr>
                </a:outerShdw>
              </a:effectLst>
              <a:uLnTx/>
              <a:uFillTx/>
              <a:latin typeface="微软雅黑" panose="020B0503020204020204" charset="-122"/>
              <a:ea typeface="微软雅黑" panose="020B0503020204020204" charset="-122"/>
              <a:cs typeface="+mn-cs"/>
            </a:endParaRPr>
          </a:p>
        </p:txBody>
      </p:sp>
      <p:sp>
        <p:nvSpPr>
          <p:cNvPr id="8" name="文本框 7"/>
          <p:cNvSpPr txBox="1"/>
          <p:nvPr/>
        </p:nvSpPr>
        <p:spPr>
          <a:xfrm>
            <a:off x="2138680" y="3567430"/>
            <a:ext cx="824865" cy="583565"/>
          </a:xfrm>
          <a:prstGeom prst="rect">
            <a:avLst/>
          </a:prstGeom>
          <a:solidFill>
            <a:schemeClr val="accent2"/>
          </a:solidFill>
        </p:spPr>
        <p:txBody>
          <a:bodyPr wrap="square" rtlCol="0">
            <a:spAutoFit/>
          </a:bodyPr>
          <a:p>
            <a:pPr algn="ctr"/>
            <a:r>
              <a:rPr lang="en-US" altLang="zh-CN" sz="3200" b="1" dirty="0">
                <a:solidFill>
                  <a:schemeClr val="bg1"/>
                </a:solidFill>
                <a:latin typeface="微软雅黑" panose="020B0503020204020204" charset="-122"/>
                <a:ea typeface="微软雅黑" panose="020B0503020204020204" charset="-122"/>
              </a:rPr>
              <a:t>03</a:t>
            </a:r>
            <a:endParaRPr lang="en-US" altLang="zh-CN" sz="3200" b="1" dirty="0">
              <a:solidFill>
                <a:schemeClr val="bg1"/>
              </a:solidFill>
              <a:latin typeface="微软雅黑" panose="020B0503020204020204" charset="-122"/>
              <a:ea typeface="微软雅黑" panose="020B0503020204020204" charset="-122"/>
            </a:endParaRPr>
          </a:p>
        </p:txBody>
      </p:sp>
      <p:sp>
        <p:nvSpPr>
          <p:cNvPr id="9" name="文本框 8"/>
          <p:cNvSpPr txBox="1"/>
          <p:nvPr/>
        </p:nvSpPr>
        <p:spPr>
          <a:xfrm>
            <a:off x="3192145" y="3567430"/>
            <a:ext cx="4890135" cy="583565"/>
          </a:xfrm>
          <a:prstGeom prst="rect">
            <a:avLst/>
          </a:prstGeom>
          <a:noFill/>
        </p:spPr>
        <p:txBody>
          <a:bodyPr wrap="square" rtlCol="0">
            <a:spAutoFit/>
          </a:bodyPr>
          <a:p>
            <a:pPr marL="0" marR="0" lvl="0" algn="l" defTabSz="914400" rtl="0" eaLnBrk="1" fontAlgn="auto" latinLnBrk="0" hangingPunct="1">
              <a:lnSpc>
                <a:spcPct val="100000"/>
              </a:lnSpc>
              <a:spcBef>
                <a:spcPts val="0"/>
              </a:spcBef>
              <a:spcAft>
                <a:spcPts val="0"/>
              </a:spcAft>
              <a:buClrTx/>
              <a:buSzTx/>
              <a:buFontTx/>
              <a:buNone/>
              <a:defRPr/>
            </a:pPr>
            <a:r>
              <a:rPr lang="zh-CN" altLang="en-US" sz="3200" b="1" noProof="0" dirty="0">
                <a:ln>
                  <a:noFill/>
                </a:ln>
                <a:gradFill>
                  <a:gsLst>
                    <a:gs pos="0">
                      <a:srgbClr val="FE9B33"/>
                    </a:gs>
                    <a:gs pos="100000">
                      <a:srgbClr val="F15C44"/>
                    </a:gs>
                  </a:gsLst>
                  <a:lin ang="5400000" scaled="1"/>
                </a:gradFill>
                <a:effectLst>
                  <a:outerShdw dist="63500" dir="5400000" algn="t" rotWithShape="0">
                    <a:prstClr val="black">
                      <a:alpha val="10000"/>
                    </a:prstClr>
                  </a:outerShdw>
                </a:effectLst>
                <a:uLnTx/>
                <a:uFillTx/>
                <a:latin typeface="微软雅黑" panose="020B0503020204020204" charset="-122"/>
                <a:ea typeface="微软雅黑" panose="020B0503020204020204" charset="-122"/>
                <a:sym typeface="+mn-ea"/>
              </a:rPr>
              <a:t>设计变更的主要内容</a:t>
            </a:r>
            <a:endParaRPr kumimoji="0" lang="zh-CN" altLang="en-US" sz="3200" b="1" i="0" u="none" strike="noStrike" kern="1200" cap="none" spc="0" normalizeH="0" baseline="0" noProof="0" dirty="0">
              <a:ln>
                <a:noFill/>
              </a:ln>
              <a:gradFill>
                <a:gsLst>
                  <a:gs pos="0">
                    <a:srgbClr val="FE9B33"/>
                  </a:gs>
                  <a:gs pos="100000">
                    <a:srgbClr val="F15C44"/>
                  </a:gs>
                </a:gsLst>
                <a:lin ang="5400000" scaled="1"/>
              </a:gradFill>
              <a:effectLst>
                <a:outerShdw dist="63500" dir="5400000" algn="t" rotWithShape="0">
                  <a:prstClr val="black">
                    <a:alpha val="10000"/>
                  </a:prstClr>
                </a:outerShdw>
              </a:effectLst>
              <a:uLnTx/>
              <a:uFillTx/>
              <a:latin typeface="微软雅黑" panose="020B0503020204020204" charset="-122"/>
              <a:ea typeface="微软雅黑" panose="020B0503020204020204" charset="-122"/>
              <a:cs typeface="+mn-cs"/>
            </a:endParaRPr>
          </a:p>
        </p:txBody>
      </p:sp>
      <p:sp>
        <p:nvSpPr>
          <p:cNvPr id="4" name="文本框 3"/>
          <p:cNvSpPr txBox="1"/>
          <p:nvPr/>
        </p:nvSpPr>
        <p:spPr>
          <a:xfrm>
            <a:off x="2138680" y="4407535"/>
            <a:ext cx="824865" cy="583565"/>
          </a:xfrm>
          <a:prstGeom prst="rect">
            <a:avLst/>
          </a:prstGeom>
          <a:solidFill>
            <a:schemeClr val="accent2"/>
          </a:solidFill>
        </p:spPr>
        <p:txBody>
          <a:bodyPr wrap="square" rtlCol="0">
            <a:spAutoFit/>
          </a:bodyPr>
          <a:p>
            <a:pPr algn="ctr"/>
            <a:r>
              <a:rPr lang="en-US" altLang="zh-CN" sz="3200" b="1" dirty="0">
                <a:solidFill>
                  <a:schemeClr val="bg1"/>
                </a:solidFill>
                <a:latin typeface="微软雅黑" panose="020B0503020204020204" charset="-122"/>
                <a:ea typeface="微软雅黑" panose="020B0503020204020204" charset="-122"/>
              </a:rPr>
              <a:t>04</a:t>
            </a:r>
            <a:endParaRPr lang="en-US" altLang="zh-CN" sz="3200" b="1" dirty="0">
              <a:solidFill>
                <a:schemeClr val="bg1"/>
              </a:solidFill>
              <a:latin typeface="微软雅黑" panose="020B0503020204020204" charset="-122"/>
              <a:ea typeface="微软雅黑" panose="020B0503020204020204" charset="-122"/>
            </a:endParaRPr>
          </a:p>
        </p:txBody>
      </p:sp>
      <p:sp>
        <p:nvSpPr>
          <p:cNvPr id="6" name="文本框 5"/>
          <p:cNvSpPr txBox="1"/>
          <p:nvPr/>
        </p:nvSpPr>
        <p:spPr>
          <a:xfrm>
            <a:off x="3192145" y="4407535"/>
            <a:ext cx="4784090" cy="583565"/>
          </a:xfrm>
          <a:prstGeom prst="rect">
            <a:avLst/>
          </a:prstGeom>
          <a:noFill/>
        </p:spPr>
        <p:txBody>
          <a:bodyPr wrap="square" rtlCol="0">
            <a:spAutoFit/>
          </a:bodyPr>
          <a:p>
            <a:pPr marL="0" marR="0" lvl="0" indent="0" algn="l" defTabSz="914400" rtl="0" eaLnBrk="1" fontAlgn="auto" latinLnBrk="0" hangingPunct="1">
              <a:lnSpc>
                <a:spcPct val="100000"/>
              </a:lnSpc>
              <a:spcBef>
                <a:spcPts val="0"/>
              </a:spcBef>
              <a:spcAft>
                <a:spcPts val="0"/>
              </a:spcAft>
              <a:buClrTx/>
              <a:buSzTx/>
              <a:buFontTx/>
              <a:buNone/>
              <a:defRPr/>
            </a:pPr>
            <a:r>
              <a:rPr lang="zh-CN" altLang="en-US" sz="3200" b="1" noProof="0" dirty="0">
                <a:ln>
                  <a:noFill/>
                </a:ln>
                <a:solidFill>
                  <a:schemeClr val="accent2"/>
                </a:solidFill>
                <a:effectLst>
                  <a:outerShdw dist="63500" dir="5400000" algn="t" rotWithShape="0">
                    <a:prstClr val="black">
                      <a:alpha val="10000"/>
                    </a:prstClr>
                  </a:outerShdw>
                </a:effectLst>
                <a:uLnTx/>
                <a:uFillTx/>
                <a:latin typeface="微软雅黑" panose="020B0503020204020204" charset="-122"/>
                <a:ea typeface="微软雅黑" panose="020B0503020204020204" charset="-122"/>
                <a:sym typeface="+mn-ea"/>
              </a:rPr>
              <a:t>变更的流程</a:t>
            </a:r>
            <a:endParaRPr kumimoji="0" lang="zh-CN" altLang="en-US" sz="3200" b="1" i="0" u="none" strike="noStrike" kern="1200" cap="none" spc="0" normalizeH="0" baseline="0" noProof="0" dirty="0">
              <a:ln>
                <a:noFill/>
              </a:ln>
              <a:solidFill>
                <a:schemeClr val="accent2"/>
              </a:solidFill>
              <a:effectLst>
                <a:outerShdw dist="63500" dir="5400000" algn="t" rotWithShape="0">
                  <a:prstClr val="black">
                    <a:alpha val="10000"/>
                  </a:prstClr>
                </a:outerShdw>
              </a:effectLst>
              <a:uLnTx/>
              <a:uFillTx/>
              <a:latin typeface="微软雅黑" panose="020B0503020204020204" charset="-122"/>
              <a:ea typeface="微软雅黑" panose="020B0503020204020204" charset="-122"/>
              <a:cs typeface="+mn-cs"/>
              <a:sym typeface="+mn-ea"/>
            </a:endParaRPr>
          </a:p>
        </p:txBody>
      </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mc:Choice xmlns:p14="http://schemas.microsoft.com/office/powerpoint/2010/main" Requires="p14">
      <p:transition spd="slow" p14:dur="1250" advClick="0"/>
    </mc:Choice>
    <mc:Fallback>
      <p:transition spd="slow" advClick="0"/>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5" name="菱形 24"/>
          <p:cNvSpPr/>
          <p:nvPr/>
        </p:nvSpPr>
        <p:spPr>
          <a:xfrm>
            <a:off x="130175" y="166370"/>
            <a:ext cx="350520" cy="361950"/>
          </a:xfrm>
          <a:prstGeom prst="diamond">
            <a:avLst/>
          </a:prstGeom>
          <a:solidFill>
            <a:srgbClr val="FF3F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24" name="文本框 23"/>
          <p:cNvSpPr txBox="1"/>
          <p:nvPr/>
        </p:nvSpPr>
        <p:spPr>
          <a:xfrm>
            <a:off x="619760" y="86360"/>
            <a:ext cx="6136005" cy="521970"/>
          </a:xfrm>
          <a:prstGeom prst="rect">
            <a:avLst/>
          </a:prstGeom>
          <a:noFill/>
        </p:spPr>
        <p:txBody>
          <a:bodyPr wrap="square" rtlCol="0">
            <a:spAutoFit/>
          </a:bodyPr>
          <a:p>
            <a:pPr algn="l"/>
            <a:r>
              <a:rPr sz="2800" b="1" spc="25" dirty="0">
                <a:solidFill>
                  <a:srgbClr val="FF3F2B"/>
                </a:solidFill>
                <a:latin typeface="微软雅黑" panose="020B0503020204020204" charset="-122"/>
                <a:ea typeface="微软雅黑" panose="020B0503020204020204" charset="-122"/>
                <a:cs typeface="微软雅黑" panose="020B0503020204020204" charset="-122"/>
                <a:sym typeface="+mn-ea"/>
              </a:rPr>
              <a:t>第七章 设计变更费用的管理</a:t>
            </a:r>
            <a:endParaRPr sz="2800" b="1" spc="25" dirty="0">
              <a:solidFill>
                <a:srgbClr val="FF3F2B"/>
              </a:solidFill>
              <a:latin typeface="微软雅黑" panose="020B0503020204020204" charset="-122"/>
              <a:ea typeface="微软雅黑" panose="020B0503020204020204" charset="-122"/>
              <a:cs typeface="微软雅黑" panose="020B0503020204020204" charset="-122"/>
              <a:sym typeface="+mn-ea"/>
            </a:endParaRPr>
          </a:p>
        </p:txBody>
      </p:sp>
      <p:cxnSp>
        <p:nvCxnSpPr>
          <p:cNvPr id="27" name="直接连接符 26"/>
          <p:cNvCxnSpPr/>
          <p:nvPr/>
        </p:nvCxnSpPr>
        <p:spPr>
          <a:xfrm>
            <a:off x="4548505" y="-476885"/>
            <a:ext cx="6167755" cy="0"/>
          </a:xfrm>
          <a:prstGeom prst="line">
            <a:avLst/>
          </a:prstGeom>
          <a:ln w="12700" cmpd="sng">
            <a:solidFill>
              <a:schemeClr val="accent4">
                <a:lumMod val="20000"/>
                <a:lumOff val="80000"/>
              </a:schemeClr>
            </a:solidFill>
            <a:prstDash val="lgDash"/>
          </a:ln>
        </p:spPr>
        <p:style>
          <a:lnRef idx="1">
            <a:schemeClr val="accent1"/>
          </a:lnRef>
          <a:fillRef idx="0">
            <a:schemeClr val="accent1"/>
          </a:fillRef>
          <a:effectRef idx="0">
            <a:schemeClr val="accent1"/>
          </a:effectRef>
          <a:fontRef idx="minor">
            <a:schemeClr val="tx1"/>
          </a:fontRef>
        </p:style>
      </p:cxnSp>
      <p:sp>
        <p:nvSpPr>
          <p:cNvPr id="3" name="文本框 2"/>
          <p:cNvSpPr txBox="1"/>
          <p:nvPr>
            <p:custDataLst>
              <p:tags r:id="rId1"/>
            </p:custDataLst>
          </p:nvPr>
        </p:nvSpPr>
        <p:spPr>
          <a:xfrm>
            <a:off x="619760" y="751205"/>
            <a:ext cx="3827145" cy="506730"/>
          </a:xfrm>
          <a:prstGeom prst="rect">
            <a:avLst/>
          </a:prstGeom>
          <a:noFill/>
        </p:spPr>
        <p:txBody>
          <a:bodyPr wrap="square" rtlCol="0">
            <a:spAutoFit/>
          </a:bodyPr>
          <a:p>
            <a:pPr algn="l">
              <a:lnSpc>
                <a:spcPct val="150000"/>
              </a:lnSpc>
              <a:buClrTx/>
              <a:buSzTx/>
              <a:buFontTx/>
            </a:pPr>
            <a:r>
              <a:rPr kumimoji="1" lang="zh-CN" altLang="en-US" b="1" dirty="0" smtClean="0">
                <a:solidFill>
                  <a:srgbClr val="644825"/>
                </a:solidFill>
                <a:latin typeface="微软雅黑" panose="020B0503020204020204" charset="-122"/>
                <a:ea typeface="微软雅黑" panose="020B0503020204020204" charset="-122"/>
                <a:cs typeface="微软雅黑" panose="020B0503020204020204" charset="-122"/>
                <a:sym typeface="+mn-ea"/>
              </a:rPr>
              <a:t>第十八条 设计变更单价确定原则  </a:t>
            </a:r>
            <a:endParaRPr kumimoji="1" lang="zh-CN" altLang="en-US" b="1" dirty="0" smtClean="0">
              <a:solidFill>
                <a:srgbClr val="644825"/>
              </a:solidFill>
              <a:latin typeface="微软雅黑" panose="020B0503020204020204" charset="-122"/>
              <a:ea typeface="微软雅黑" panose="020B0503020204020204" charset="-122"/>
              <a:cs typeface="微软雅黑" panose="020B0503020204020204" charset="-122"/>
              <a:sym typeface="+mn-ea"/>
            </a:endParaRPr>
          </a:p>
        </p:txBody>
      </p:sp>
      <p:sp>
        <p:nvSpPr>
          <p:cNvPr id="8" name="文本框 7"/>
          <p:cNvSpPr txBox="1"/>
          <p:nvPr/>
        </p:nvSpPr>
        <p:spPr>
          <a:xfrm>
            <a:off x="619760" y="1400810"/>
            <a:ext cx="10483215" cy="3622675"/>
          </a:xfrm>
          <a:prstGeom prst="rect">
            <a:avLst/>
          </a:prstGeom>
          <a:noFill/>
          <a:ln w="28575" cmpd="thickThin">
            <a:noFill/>
            <a:prstDash val="solid"/>
          </a:ln>
        </p:spPr>
        <p:txBody>
          <a:bodyPr wrap="square" rtlCol="0">
            <a:spAutoFit/>
          </a:bodyPr>
          <a:p>
            <a:pPr algn="just">
              <a:lnSpc>
                <a:spcPct val="150000"/>
              </a:lnSpc>
            </a:pPr>
            <a:r>
              <a:rPr lang="zh-CN" sz="1700">
                <a:latin typeface="微软雅黑" panose="020B0503020204020204" charset="-122"/>
                <a:ea typeface="微软雅黑" panose="020B0503020204020204" charset="-122"/>
                <a:cs typeface="微软雅黑" panose="020B0503020204020204" charset="-122"/>
                <a:sym typeface="+mn-ea"/>
              </a:rPr>
              <a:t>1. 合同已标价工程量清单中</a:t>
            </a:r>
            <a:r>
              <a:rPr lang="zh-CN" sz="1700">
                <a:solidFill>
                  <a:schemeClr val="accent2"/>
                </a:solidFill>
                <a:latin typeface="微软雅黑" panose="020B0503020204020204" charset="-122"/>
                <a:ea typeface="微软雅黑" panose="020B0503020204020204" charset="-122"/>
                <a:cs typeface="微软雅黑" panose="020B0503020204020204" charset="-122"/>
                <a:sym typeface="+mn-ea"/>
              </a:rPr>
              <a:t>有变更子目</a:t>
            </a:r>
            <a:r>
              <a:rPr lang="zh-CN" sz="1700">
                <a:latin typeface="微软雅黑" panose="020B0503020204020204" charset="-122"/>
                <a:ea typeface="微软雅黑" panose="020B0503020204020204" charset="-122"/>
                <a:cs typeface="微软雅黑" panose="020B0503020204020204" charset="-122"/>
                <a:sym typeface="+mn-ea"/>
              </a:rPr>
              <a:t>的，采用</a:t>
            </a:r>
            <a:r>
              <a:rPr lang="zh-CN" sz="1700">
                <a:solidFill>
                  <a:srgbClr val="FF0000"/>
                </a:solidFill>
                <a:latin typeface="微软雅黑" panose="020B0503020204020204" charset="-122"/>
                <a:ea typeface="微软雅黑" panose="020B0503020204020204" charset="-122"/>
                <a:cs typeface="微软雅黑" panose="020B0503020204020204" charset="-122"/>
                <a:sym typeface="+mn-ea"/>
              </a:rPr>
              <a:t>该子目</a:t>
            </a:r>
            <a:r>
              <a:rPr lang="zh-CN" sz="1700">
                <a:latin typeface="微软雅黑" panose="020B0503020204020204" charset="-122"/>
                <a:ea typeface="微软雅黑" panose="020B0503020204020204" charset="-122"/>
                <a:cs typeface="微软雅黑" panose="020B0503020204020204" charset="-122"/>
                <a:sym typeface="+mn-ea"/>
              </a:rPr>
              <a:t>单价； </a:t>
            </a:r>
            <a:endParaRPr lang="zh-CN" altLang="en-US" sz="1700">
              <a:latin typeface="微软雅黑" panose="020B0503020204020204" charset="-122"/>
              <a:ea typeface="微软雅黑" panose="020B0503020204020204" charset="-122"/>
              <a:cs typeface="微软雅黑" panose="020B0503020204020204" charset="-122"/>
              <a:sym typeface="+mn-ea"/>
            </a:endParaRPr>
          </a:p>
          <a:p>
            <a:pPr algn="just">
              <a:lnSpc>
                <a:spcPct val="150000"/>
              </a:lnSpc>
            </a:pPr>
            <a:r>
              <a:rPr lang="zh-CN" sz="1700">
                <a:latin typeface="微软雅黑" panose="020B0503020204020204" charset="-122"/>
                <a:ea typeface="微软雅黑" panose="020B0503020204020204" charset="-122"/>
                <a:cs typeface="微软雅黑" panose="020B0503020204020204" charset="-122"/>
                <a:sym typeface="+mn-ea"/>
              </a:rPr>
              <a:t>2. 合同已标价工程量清单中</a:t>
            </a:r>
            <a:r>
              <a:rPr lang="zh-CN" sz="1700">
                <a:solidFill>
                  <a:schemeClr val="accent2"/>
                </a:solidFill>
                <a:latin typeface="微软雅黑" panose="020B0503020204020204" charset="-122"/>
                <a:ea typeface="微软雅黑" panose="020B0503020204020204" charset="-122"/>
                <a:cs typeface="微软雅黑" panose="020B0503020204020204" charset="-122"/>
                <a:sym typeface="+mn-ea"/>
              </a:rPr>
              <a:t>无适用变更子目，但有类似子目</a:t>
            </a:r>
            <a:r>
              <a:rPr lang="zh-CN" sz="1700">
                <a:latin typeface="微软雅黑" panose="020B0503020204020204" charset="-122"/>
                <a:ea typeface="微软雅黑" panose="020B0503020204020204" charset="-122"/>
                <a:cs typeface="微软雅黑" panose="020B0503020204020204" charset="-122"/>
                <a:sym typeface="+mn-ea"/>
              </a:rPr>
              <a:t>的，在合理范围内参照</a:t>
            </a:r>
            <a:r>
              <a:rPr lang="zh-CN" sz="1700">
                <a:solidFill>
                  <a:srgbClr val="FF0000"/>
                </a:solidFill>
                <a:latin typeface="微软雅黑" panose="020B0503020204020204" charset="-122"/>
                <a:ea typeface="微软雅黑" panose="020B0503020204020204" charset="-122"/>
                <a:cs typeface="微软雅黑" panose="020B0503020204020204" charset="-122"/>
                <a:sym typeface="+mn-ea"/>
              </a:rPr>
              <a:t>类似子目</a:t>
            </a:r>
            <a:r>
              <a:rPr lang="zh-CN" sz="1700">
                <a:latin typeface="微软雅黑" panose="020B0503020204020204" charset="-122"/>
                <a:ea typeface="微软雅黑" panose="020B0503020204020204" charset="-122"/>
                <a:cs typeface="微软雅黑" panose="020B0503020204020204" charset="-122"/>
                <a:sym typeface="+mn-ea"/>
              </a:rPr>
              <a:t>的单价；</a:t>
            </a:r>
            <a:endParaRPr lang="zh-CN" sz="1700">
              <a:latin typeface="微软雅黑" panose="020B0503020204020204" charset="-122"/>
              <a:ea typeface="微软雅黑" panose="020B0503020204020204" charset="-122"/>
              <a:cs typeface="微软雅黑" panose="020B0503020204020204" charset="-122"/>
              <a:sym typeface="+mn-ea"/>
            </a:endParaRPr>
          </a:p>
          <a:p>
            <a:pPr algn="just">
              <a:lnSpc>
                <a:spcPct val="150000"/>
              </a:lnSpc>
            </a:pPr>
            <a:r>
              <a:rPr lang="zh-CN" sz="1700">
                <a:latin typeface="微软雅黑" panose="020B0503020204020204" charset="-122"/>
                <a:ea typeface="微软雅黑" panose="020B0503020204020204" charset="-122"/>
                <a:cs typeface="微软雅黑" panose="020B0503020204020204" charset="-122"/>
                <a:sym typeface="+mn-ea"/>
              </a:rPr>
              <a:t>3. 合同已标价工程量清单中</a:t>
            </a:r>
            <a:r>
              <a:rPr lang="zh-CN" sz="1700">
                <a:solidFill>
                  <a:schemeClr val="accent2"/>
                </a:solidFill>
                <a:latin typeface="微软雅黑" panose="020B0503020204020204" charset="-122"/>
                <a:ea typeface="微软雅黑" panose="020B0503020204020204" charset="-122"/>
                <a:cs typeface="微软雅黑" panose="020B0503020204020204" charset="-122"/>
                <a:sym typeface="+mn-ea"/>
              </a:rPr>
              <a:t>无适用或类似子目</a:t>
            </a:r>
            <a:r>
              <a:rPr lang="zh-CN" sz="1700">
                <a:latin typeface="微软雅黑" panose="020B0503020204020204" charset="-122"/>
                <a:ea typeface="微软雅黑" panose="020B0503020204020204" charset="-122"/>
                <a:cs typeface="微软雅黑" panose="020B0503020204020204" charset="-122"/>
                <a:sym typeface="+mn-ea"/>
              </a:rPr>
              <a:t>的，采用已批准的预算单价或根据变更工程资料、计量规则、招标时采用的材料单价、概预算编制办法和取费标准编制的分析单价，按招标时的下浮系数下浮后</a:t>
            </a:r>
            <a:r>
              <a:rPr lang="zh-CN" sz="1700">
                <a:solidFill>
                  <a:srgbClr val="FF0000"/>
                </a:solidFill>
                <a:latin typeface="微软雅黑" panose="020B0503020204020204" charset="-122"/>
                <a:ea typeface="微软雅黑" panose="020B0503020204020204" charset="-122"/>
                <a:cs typeface="微软雅黑" panose="020B0503020204020204" charset="-122"/>
                <a:sym typeface="+mn-ea"/>
              </a:rPr>
              <a:t>综合确定</a:t>
            </a:r>
            <a:r>
              <a:rPr lang="zh-CN" sz="1700">
                <a:latin typeface="微软雅黑" panose="020B0503020204020204" charset="-122"/>
                <a:ea typeface="微软雅黑" panose="020B0503020204020204" charset="-122"/>
                <a:cs typeface="微软雅黑" panose="020B0503020204020204" charset="-122"/>
                <a:sym typeface="+mn-ea"/>
              </a:rPr>
              <a:t>。</a:t>
            </a:r>
            <a:endParaRPr lang="zh-CN" sz="1700">
              <a:latin typeface="微软雅黑" panose="020B0503020204020204" charset="-122"/>
              <a:ea typeface="微软雅黑" panose="020B0503020204020204" charset="-122"/>
              <a:cs typeface="微软雅黑" panose="020B0503020204020204" charset="-122"/>
              <a:sym typeface="+mn-ea"/>
            </a:endParaRPr>
          </a:p>
          <a:p>
            <a:pPr algn="just">
              <a:lnSpc>
                <a:spcPct val="150000"/>
              </a:lnSpc>
            </a:pPr>
            <a:r>
              <a:rPr lang="zh-CN" altLang="en-US" sz="1700">
                <a:ln>
                  <a:noFill/>
                </a:ln>
                <a:solidFill>
                  <a:schemeClr val="tx1"/>
                </a:solidFill>
                <a:latin typeface="微软雅黑" panose="020B0503020204020204" charset="-122"/>
                <a:ea typeface="微软雅黑" panose="020B0503020204020204" charset="-122"/>
                <a:cs typeface="微软雅黑" panose="020B0503020204020204" charset="-122"/>
                <a:sym typeface="+mn-ea"/>
              </a:rPr>
              <a:t>4.项目管理公司应当在签订合同前对已标价工程量清单中的不平衡报价予以修正。如在设计变更费用审查中发现原已标价工程量清单与招标控制价中相同子目单价相比，存在明显不合理单价的，在费用审批中按照本办法规定的单价确定原则对设计变更中涉及的不合理单价予以调整；</a:t>
            </a:r>
            <a:endParaRPr lang="zh-CN" altLang="en-US" sz="1700">
              <a:ln>
                <a:noFill/>
              </a:ln>
              <a:solidFill>
                <a:schemeClr val="tx1"/>
              </a:solidFill>
              <a:latin typeface="微软雅黑" panose="020B0503020204020204" charset="-122"/>
              <a:ea typeface="微软雅黑" panose="020B0503020204020204" charset="-122"/>
              <a:cs typeface="微软雅黑" panose="020B0503020204020204" charset="-122"/>
              <a:sym typeface="+mn-ea"/>
            </a:endParaRPr>
          </a:p>
          <a:p>
            <a:pPr algn="just">
              <a:lnSpc>
                <a:spcPct val="150000"/>
              </a:lnSpc>
            </a:pPr>
            <a:r>
              <a:rPr lang="zh-CN" altLang="en-US" sz="1700">
                <a:ln>
                  <a:noFill/>
                </a:ln>
                <a:solidFill>
                  <a:schemeClr val="tx1"/>
                </a:solidFill>
                <a:latin typeface="微软雅黑" panose="020B0503020204020204" charset="-122"/>
                <a:ea typeface="微软雅黑" panose="020B0503020204020204" charset="-122"/>
                <a:cs typeface="微软雅黑" panose="020B0503020204020204" charset="-122"/>
                <a:sym typeface="+mn-ea"/>
              </a:rPr>
              <a:t>5.按照本办法规定经过审查批准的设计变更费用变化纳入项目工程决算。未经批准的设计变更，其费用变化不得进入项目工程决算。</a:t>
            </a:r>
            <a:endParaRPr lang="zh-CN" altLang="en-US" sz="1700">
              <a:ln>
                <a:noFill/>
              </a:ln>
              <a:solidFill>
                <a:schemeClr val="tx1"/>
              </a:solidFill>
              <a:latin typeface="微软雅黑" panose="020B0503020204020204" charset="-122"/>
              <a:ea typeface="微软雅黑" panose="020B0503020204020204" charset="-122"/>
              <a:cs typeface="微软雅黑" panose="020B0503020204020204" charset="-122"/>
              <a:sym typeface="+mn-ea"/>
            </a:endParaRPr>
          </a:p>
        </p:txBody>
      </p:sp>
    </p:spTree>
    <p:custDataLst>
      <p:tags r:id="rId2"/>
    </p:custDataLst>
  </p:cSld>
  <p:clrMapOvr>
    <a:masterClrMapping/>
  </p:clrMapOvr>
  <mc:AlternateContent xmlns:mc="http://schemas.openxmlformats.org/markup-compatibility/2006">
    <mc:Choice xmlns:p14="http://schemas.microsoft.com/office/powerpoint/2010/main" Requires="p14">
      <p:transition spd="slow" p14:dur="1500" advTm="4000">
        <p:random/>
      </p:transition>
    </mc:Choice>
    <mc:Fallback>
      <p:transition spd="slow" advTm="4000">
        <p:random/>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custDataLst>
              <p:tags r:id="rId1"/>
            </p:custDataLst>
          </p:nvPr>
        </p:nvSpPr>
        <p:spPr>
          <a:xfrm>
            <a:off x="620395" y="820420"/>
            <a:ext cx="10554335" cy="3415030"/>
          </a:xfrm>
          <a:prstGeom prst="rect">
            <a:avLst/>
          </a:prstGeom>
          <a:noFill/>
        </p:spPr>
        <p:txBody>
          <a:bodyPr wrap="square" rtlCol="0">
            <a:spAutoFit/>
          </a:bodyPr>
          <a:p>
            <a:pPr algn="just" fontAlgn="auto">
              <a:lnSpc>
                <a:spcPct val="150000"/>
              </a:lnSpc>
              <a:buClrTx/>
              <a:buSzTx/>
              <a:buFontTx/>
            </a:pPr>
            <a:r>
              <a:rPr kumimoji="1" lang="zh-CN" altLang="en-US" sz="1800" b="1" dirty="0" smtClean="0">
                <a:solidFill>
                  <a:srgbClr val="644825"/>
                </a:solidFill>
                <a:latin typeface="微软雅黑" panose="020B0503020204020204" charset="-122"/>
                <a:ea typeface="微软雅黑" panose="020B0503020204020204" charset="-122"/>
                <a:cs typeface="微软雅黑" panose="020B0503020204020204" charset="-122"/>
                <a:sym typeface="+mn-ea"/>
              </a:rPr>
              <a:t>第二十一条 各相关单位有以下行为之一的不得申报或受理设计变更： </a:t>
            </a:r>
            <a:endParaRPr kumimoji="1" lang="zh-CN" altLang="en-US" sz="1800" b="1" dirty="0" smtClean="0">
              <a:solidFill>
                <a:srgbClr val="644825"/>
              </a:solidFill>
              <a:latin typeface="微软雅黑" panose="020B0503020204020204" charset="-122"/>
              <a:ea typeface="微软雅黑" panose="020B0503020204020204" charset="-122"/>
              <a:cs typeface="微软雅黑" panose="020B0503020204020204" charset="-122"/>
              <a:sym typeface="+mn-ea"/>
            </a:endParaRPr>
          </a:p>
          <a:p>
            <a:pPr algn="just" fontAlgn="auto">
              <a:lnSpc>
                <a:spcPct val="150000"/>
              </a:lnSpc>
              <a:buClrTx/>
              <a:buSzTx/>
              <a:buFontTx/>
            </a:pPr>
            <a:endParaRPr kumimoji="1" lang="zh-CN" altLang="en-US" sz="1800" b="1" dirty="0" smtClean="0">
              <a:solidFill>
                <a:srgbClr val="644825"/>
              </a:solidFill>
              <a:latin typeface="微软雅黑" panose="020B0503020204020204" charset="-122"/>
              <a:ea typeface="微软雅黑" panose="020B0503020204020204" charset="-122"/>
              <a:cs typeface="微软雅黑" panose="020B0503020204020204" charset="-122"/>
              <a:sym typeface="+mn-ea"/>
            </a:endParaRPr>
          </a:p>
          <a:p>
            <a:pPr algn="just" fontAlgn="auto">
              <a:lnSpc>
                <a:spcPct val="150000"/>
              </a:lnSpc>
              <a:buClrTx/>
              <a:buSzTx/>
              <a:buFontTx/>
            </a:pPr>
            <a:r>
              <a:rPr lang="zh-CN">
                <a:latin typeface="微软雅黑" panose="020B0503020204020204" charset="-122"/>
                <a:ea typeface="微软雅黑" panose="020B0503020204020204" charset="-122"/>
                <a:cs typeface="微软雅黑" panose="020B0503020204020204" charset="-122"/>
                <a:sym typeface="+mn-ea"/>
              </a:rPr>
              <a:t>1. 项目法人必须严格按照公路工程建设相关规定和合同约定对设计变更分担风险和责任进 行认定和划分，招标文件或合同明确约定</a:t>
            </a:r>
            <a:r>
              <a:rPr lang="zh-CN">
                <a:solidFill>
                  <a:schemeClr val="accent2"/>
                </a:solidFill>
                <a:latin typeface="微软雅黑" panose="020B0503020204020204" charset="-122"/>
                <a:ea typeface="微软雅黑" panose="020B0503020204020204" charset="-122"/>
                <a:cs typeface="微软雅黑" panose="020B0503020204020204" charset="-122"/>
                <a:sym typeface="+mn-ea"/>
              </a:rPr>
              <a:t>应由</a:t>
            </a:r>
            <a:r>
              <a:rPr lang="zh-CN" u="sng">
                <a:solidFill>
                  <a:srgbClr val="FF0000"/>
                </a:solidFill>
                <a:latin typeface="微软雅黑" panose="020B0503020204020204" charset="-122"/>
                <a:ea typeface="微软雅黑" panose="020B0503020204020204" charset="-122"/>
                <a:cs typeface="微软雅黑" panose="020B0503020204020204" charset="-122"/>
                <a:sym typeface="+mn-ea"/>
              </a:rPr>
              <a:t>承包人</a:t>
            </a:r>
            <a:r>
              <a:rPr lang="zh-CN">
                <a:solidFill>
                  <a:schemeClr val="accent2"/>
                </a:solidFill>
                <a:latin typeface="微软雅黑" panose="020B0503020204020204" charset="-122"/>
                <a:ea typeface="微软雅黑" panose="020B0503020204020204" charset="-122"/>
                <a:cs typeface="微软雅黑" panose="020B0503020204020204" charset="-122"/>
                <a:sym typeface="+mn-ea"/>
              </a:rPr>
              <a:t>分担的不予调整或变更的内容</a:t>
            </a:r>
            <a:r>
              <a:rPr lang="zh-CN">
                <a:latin typeface="微软雅黑" panose="020B0503020204020204" charset="-122"/>
                <a:ea typeface="微软雅黑" panose="020B0503020204020204" charset="-122"/>
                <a:cs typeface="微软雅黑" panose="020B0503020204020204" charset="-122"/>
                <a:sym typeface="+mn-ea"/>
              </a:rPr>
              <a:t>，</a:t>
            </a:r>
            <a:r>
              <a:rPr lang="zh-CN">
                <a:solidFill>
                  <a:schemeClr val="accent2"/>
                </a:solidFill>
                <a:latin typeface="微软雅黑" panose="020B0503020204020204" charset="-122"/>
                <a:ea typeface="微软雅黑" panose="020B0503020204020204" charset="-122"/>
                <a:cs typeface="微软雅黑" panose="020B0503020204020204" charset="-122"/>
                <a:sym typeface="+mn-ea"/>
              </a:rPr>
              <a:t>不得按设计变更受理或申报</a:t>
            </a:r>
            <a:r>
              <a:rPr lang="zh-CN">
                <a:latin typeface="微软雅黑" panose="020B0503020204020204" charset="-122"/>
                <a:ea typeface="微软雅黑" panose="020B0503020204020204" charset="-122"/>
                <a:cs typeface="微软雅黑" panose="020B0503020204020204" charset="-122"/>
                <a:sym typeface="+mn-ea"/>
              </a:rPr>
              <a:t>； </a:t>
            </a:r>
            <a:endParaRPr lang="zh-CN">
              <a:latin typeface="微软雅黑" panose="020B0503020204020204" charset="-122"/>
              <a:ea typeface="微软雅黑" panose="020B0503020204020204" charset="-122"/>
              <a:cs typeface="微软雅黑" panose="020B0503020204020204" charset="-122"/>
              <a:sym typeface="+mn-ea"/>
            </a:endParaRPr>
          </a:p>
          <a:p>
            <a:pPr algn="just" fontAlgn="auto">
              <a:lnSpc>
                <a:spcPct val="150000"/>
              </a:lnSpc>
              <a:buClrTx/>
              <a:buSzTx/>
              <a:buFontTx/>
            </a:pPr>
            <a:r>
              <a:rPr lang="zh-CN">
                <a:latin typeface="微软雅黑" panose="020B0503020204020204" charset="-122"/>
                <a:ea typeface="微软雅黑" panose="020B0503020204020204" charset="-122"/>
                <a:cs typeface="微软雅黑" panose="020B0503020204020204" charset="-122"/>
                <a:sym typeface="+mn-ea"/>
              </a:rPr>
              <a:t>2. 由于</a:t>
            </a:r>
            <a:r>
              <a:rPr lang="zh-CN" u="sng">
                <a:solidFill>
                  <a:srgbClr val="FF0000"/>
                </a:solidFill>
                <a:latin typeface="微软雅黑" panose="020B0503020204020204" charset="-122"/>
                <a:ea typeface="微软雅黑" panose="020B0503020204020204" charset="-122"/>
                <a:cs typeface="微软雅黑" panose="020B0503020204020204" charset="-122"/>
                <a:sym typeface="+mn-ea"/>
              </a:rPr>
              <a:t>承包人</a:t>
            </a:r>
            <a:r>
              <a:rPr lang="zh-CN">
                <a:solidFill>
                  <a:schemeClr val="accent2"/>
                </a:solidFill>
                <a:latin typeface="微软雅黑" panose="020B0503020204020204" charset="-122"/>
                <a:ea typeface="微软雅黑" panose="020B0503020204020204" charset="-122"/>
                <a:cs typeface="微软雅黑" panose="020B0503020204020204" charset="-122"/>
                <a:sym typeface="+mn-ea"/>
              </a:rPr>
              <a:t>的原因，造成工程质量缺陷、质量不合格和工程存在安全隐患</a:t>
            </a:r>
            <a:r>
              <a:rPr lang="zh-CN">
                <a:latin typeface="微软雅黑" panose="020B0503020204020204" charset="-122"/>
                <a:ea typeface="微软雅黑" panose="020B0503020204020204" charset="-122"/>
                <a:cs typeface="微软雅黑" panose="020B0503020204020204" charset="-122"/>
                <a:sym typeface="+mn-ea"/>
              </a:rPr>
              <a:t>的，不得按设计变更受理或申报； </a:t>
            </a:r>
            <a:endParaRPr lang="zh-CN">
              <a:latin typeface="微软雅黑" panose="020B0503020204020204" charset="-122"/>
              <a:ea typeface="微软雅黑" panose="020B0503020204020204" charset="-122"/>
              <a:cs typeface="微软雅黑" panose="020B0503020204020204" charset="-122"/>
              <a:sym typeface="+mn-ea"/>
            </a:endParaRPr>
          </a:p>
          <a:p>
            <a:pPr algn="just" fontAlgn="auto">
              <a:lnSpc>
                <a:spcPct val="150000"/>
              </a:lnSpc>
              <a:buClrTx/>
              <a:buSzTx/>
              <a:buFontTx/>
            </a:pPr>
            <a:r>
              <a:rPr lang="zh-CN">
                <a:latin typeface="微软雅黑" panose="020B0503020204020204" charset="-122"/>
                <a:ea typeface="微软雅黑" panose="020B0503020204020204" charset="-122"/>
                <a:cs typeface="微软雅黑" panose="020B0503020204020204" charset="-122"/>
                <a:sym typeface="+mn-ea"/>
              </a:rPr>
              <a:t>3. 对</a:t>
            </a:r>
            <a:r>
              <a:rPr lang="zh-CN">
                <a:solidFill>
                  <a:schemeClr val="accent2"/>
                </a:solidFill>
                <a:latin typeface="微软雅黑" panose="020B0503020204020204" charset="-122"/>
                <a:ea typeface="微软雅黑" panose="020B0503020204020204" charset="-122"/>
                <a:cs typeface="微软雅黑" panose="020B0503020204020204" charset="-122"/>
                <a:sym typeface="+mn-ea"/>
              </a:rPr>
              <a:t>未经项目办组织核实、论证和审查的重大、较大设计变更</a:t>
            </a:r>
            <a:r>
              <a:rPr lang="zh-CN">
                <a:latin typeface="微软雅黑" panose="020B0503020204020204" charset="-122"/>
                <a:ea typeface="微软雅黑" panose="020B0503020204020204" charset="-122"/>
                <a:cs typeface="微软雅黑" panose="020B0503020204020204" charset="-122"/>
                <a:sym typeface="+mn-ea"/>
              </a:rPr>
              <a:t>方案，</a:t>
            </a:r>
            <a:r>
              <a:rPr lang="zh-CN">
                <a:solidFill>
                  <a:srgbClr val="FF0000"/>
                </a:solidFill>
                <a:latin typeface="微软雅黑" panose="020B0503020204020204" charset="-122"/>
                <a:ea typeface="微软雅黑" panose="020B0503020204020204" charset="-122"/>
                <a:cs typeface="微软雅黑" panose="020B0503020204020204" charset="-122"/>
                <a:sym typeface="+mn-ea"/>
              </a:rPr>
              <a:t>不予受理</a:t>
            </a:r>
            <a:r>
              <a:rPr lang="zh-CN">
                <a:latin typeface="微软雅黑" panose="020B0503020204020204" charset="-122"/>
                <a:ea typeface="微软雅黑" panose="020B0503020204020204" charset="-122"/>
                <a:cs typeface="微软雅黑" panose="020B0503020204020204" charset="-122"/>
                <a:sym typeface="+mn-ea"/>
              </a:rPr>
              <a:t>； </a:t>
            </a:r>
            <a:endParaRPr lang="zh-CN">
              <a:latin typeface="微软雅黑" panose="020B0503020204020204" charset="-122"/>
              <a:ea typeface="微软雅黑" panose="020B0503020204020204" charset="-122"/>
              <a:cs typeface="微软雅黑" panose="020B0503020204020204" charset="-122"/>
              <a:sym typeface="+mn-ea"/>
            </a:endParaRPr>
          </a:p>
          <a:p>
            <a:pPr algn="just" fontAlgn="auto">
              <a:lnSpc>
                <a:spcPct val="150000"/>
              </a:lnSpc>
              <a:buClrTx/>
              <a:buSzTx/>
              <a:buFontTx/>
            </a:pPr>
            <a:r>
              <a:rPr lang="zh-CN">
                <a:latin typeface="微软雅黑" panose="020B0503020204020204" charset="-122"/>
                <a:ea typeface="微软雅黑" panose="020B0503020204020204" charset="-122"/>
                <a:cs typeface="微软雅黑" panose="020B0503020204020204" charset="-122"/>
                <a:sym typeface="+mn-ea"/>
              </a:rPr>
              <a:t>4. 对</a:t>
            </a:r>
            <a:r>
              <a:rPr lang="zh-CN">
                <a:solidFill>
                  <a:schemeClr val="accent2"/>
                </a:solidFill>
                <a:latin typeface="微软雅黑" panose="020B0503020204020204" charset="-122"/>
                <a:ea typeface="微软雅黑" panose="020B0503020204020204" charset="-122"/>
                <a:cs typeface="微软雅黑" panose="020B0503020204020204" charset="-122"/>
                <a:sym typeface="+mn-ea"/>
              </a:rPr>
              <a:t>未按照设计变更管理规定提供相关支撑材料</a:t>
            </a:r>
            <a:r>
              <a:rPr lang="zh-CN">
                <a:latin typeface="微软雅黑" panose="020B0503020204020204" charset="-122"/>
                <a:ea typeface="微软雅黑" panose="020B0503020204020204" charset="-122"/>
                <a:cs typeface="微软雅黑" panose="020B0503020204020204" charset="-122"/>
                <a:sym typeface="+mn-ea"/>
              </a:rPr>
              <a:t>的，</a:t>
            </a:r>
            <a:r>
              <a:rPr lang="zh-CN">
                <a:solidFill>
                  <a:srgbClr val="FF0000"/>
                </a:solidFill>
                <a:latin typeface="微软雅黑" panose="020B0503020204020204" charset="-122"/>
                <a:ea typeface="微软雅黑" panose="020B0503020204020204" charset="-122"/>
                <a:cs typeface="微软雅黑" panose="020B0503020204020204" charset="-122"/>
                <a:sym typeface="+mn-ea"/>
              </a:rPr>
              <a:t>不予受理</a:t>
            </a:r>
            <a:r>
              <a:rPr lang="zh-CN">
                <a:latin typeface="微软雅黑" panose="020B0503020204020204" charset="-122"/>
                <a:ea typeface="微软雅黑" panose="020B0503020204020204" charset="-122"/>
                <a:cs typeface="微软雅黑" panose="020B0503020204020204" charset="-122"/>
                <a:sym typeface="+mn-ea"/>
              </a:rPr>
              <a:t>。</a:t>
            </a:r>
            <a:endParaRPr lang="zh-CN">
              <a:latin typeface="微软雅黑" panose="020B0503020204020204" charset="-122"/>
              <a:ea typeface="微软雅黑" panose="020B0503020204020204" charset="-122"/>
              <a:cs typeface="微软雅黑" panose="020B0503020204020204" charset="-122"/>
              <a:sym typeface="+mn-ea"/>
            </a:endParaRPr>
          </a:p>
        </p:txBody>
      </p:sp>
      <p:sp>
        <p:nvSpPr>
          <p:cNvPr id="25" name="菱形 24"/>
          <p:cNvSpPr/>
          <p:nvPr/>
        </p:nvSpPr>
        <p:spPr>
          <a:xfrm>
            <a:off x="130175" y="166370"/>
            <a:ext cx="350520" cy="361950"/>
          </a:xfrm>
          <a:prstGeom prst="diamond">
            <a:avLst/>
          </a:prstGeom>
          <a:solidFill>
            <a:srgbClr val="FF3F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24" name="文本框 23"/>
          <p:cNvSpPr txBox="1"/>
          <p:nvPr/>
        </p:nvSpPr>
        <p:spPr>
          <a:xfrm>
            <a:off x="619760" y="86360"/>
            <a:ext cx="6136005" cy="521970"/>
          </a:xfrm>
          <a:prstGeom prst="rect">
            <a:avLst/>
          </a:prstGeom>
          <a:noFill/>
        </p:spPr>
        <p:txBody>
          <a:bodyPr wrap="square" rtlCol="0">
            <a:spAutoFit/>
          </a:bodyPr>
          <a:p>
            <a:pPr algn="l"/>
            <a:r>
              <a:rPr sz="2800" b="1" spc="25" dirty="0">
                <a:solidFill>
                  <a:srgbClr val="FF3F2B"/>
                </a:solidFill>
                <a:latin typeface="微软雅黑" panose="020B0503020204020204" charset="-122"/>
                <a:ea typeface="微软雅黑" panose="020B0503020204020204" charset="-122"/>
                <a:cs typeface="微软雅黑" panose="020B0503020204020204" charset="-122"/>
                <a:sym typeface="+mn-ea"/>
              </a:rPr>
              <a:t>第七章 设计变更费用的管理</a:t>
            </a:r>
            <a:endParaRPr sz="2800" b="1" spc="25" dirty="0">
              <a:solidFill>
                <a:srgbClr val="FF3F2B"/>
              </a:solidFill>
              <a:latin typeface="微软雅黑" panose="020B0503020204020204" charset="-122"/>
              <a:ea typeface="微软雅黑" panose="020B0503020204020204" charset="-122"/>
              <a:cs typeface="微软雅黑" panose="020B0503020204020204" charset="-122"/>
              <a:sym typeface="+mn-ea"/>
            </a:endParaRPr>
          </a:p>
        </p:txBody>
      </p:sp>
      <p:cxnSp>
        <p:nvCxnSpPr>
          <p:cNvPr id="27" name="直接连接符 26"/>
          <p:cNvCxnSpPr/>
          <p:nvPr/>
        </p:nvCxnSpPr>
        <p:spPr>
          <a:xfrm>
            <a:off x="4548505" y="-476885"/>
            <a:ext cx="6167755" cy="0"/>
          </a:xfrm>
          <a:prstGeom prst="line">
            <a:avLst/>
          </a:prstGeom>
          <a:ln w="12700" cmpd="sng">
            <a:solidFill>
              <a:schemeClr val="accent4">
                <a:lumMod val="20000"/>
                <a:lumOff val="80000"/>
              </a:schemeClr>
            </a:solidFill>
            <a:prstDash val="lgDash"/>
          </a:ln>
        </p:spPr>
        <p:style>
          <a:lnRef idx="1">
            <a:schemeClr val="accent1"/>
          </a:lnRef>
          <a:fillRef idx="0">
            <a:schemeClr val="accent1"/>
          </a:fillRef>
          <a:effectRef idx="0">
            <a:schemeClr val="accent1"/>
          </a:effectRef>
          <a:fontRef idx="minor">
            <a:schemeClr val="tx1"/>
          </a:fontRef>
        </p:style>
      </p:cxnSp>
    </p:spTree>
    <p:custDataLst>
      <p:tags r:id="rId2"/>
    </p:custDataLst>
  </p:cSld>
  <p:clrMapOvr>
    <a:masterClrMapping/>
  </p:clrMapOvr>
  <mc:AlternateContent xmlns:mc="http://schemas.openxmlformats.org/markup-compatibility/2006">
    <mc:Choice xmlns:p14="http://schemas.microsoft.com/office/powerpoint/2010/main" Requires="p14">
      <p:transition spd="slow" p14:dur="1500" advTm="4000">
        <p:random/>
      </p:transition>
    </mc:Choice>
    <mc:Fallback>
      <p:transition spd="slow" advTm="4000">
        <p:random/>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组合 4"/>
          <p:cNvGrpSpPr/>
          <p:nvPr/>
        </p:nvGrpSpPr>
        <p:grpSpPr>
          <a:xfrm>
            <a:off x="3105150" y="2204085"/>
            <a:ext cx="5639435" cy="2449830"/>
            <a:chOff x="4968" y="3530"/>
            <a:chExt cx="12741" cy="4294"/>
          </a:xfrm>
        </p:grpSpPr>
        <p:sp>
          <p:nvSpPr>
            <p:cNvPr id="8" name="íšḻiḋe"/>
            <p:cNvSpPr/>
            <p:nvPr userDrawn="1"/>
          </p:nvSpPr>
          <p:spPr>
            <a:xfrm flipH="1">
              <a:off x="4968" y="3780"/>
              <a:ext cx="12337" cy="4044"/>
            </a:xfrm>
            <a:custGeom>
              <a:avLst/>
              <a:gdLst>
                <a:gd name="connsiteX0" fmla="*/ 170013 w 7833946"/>
                <a:gd name="connsiteY0" fmla="*/ 0 h 2655276"/>
                <a:gd name="connsiteX1" fmla="*/ 7663933 w 7833946"/>
                <a:gd name="connsiteY1" fmla="*/ 0 h 2655276"/>
                <a:gd name="connsiteX2" fmla="*/ 7833946 w 7833946"/>
                <a:gd name="connsiteY2" fmla="*/ 170013 h 2655276"/>
                <a:gd name="connsiteX3" fmla="*/ 7833946 w 7833946"/>
                <a:gd name="connsiteY3" fmla="*/ 2010479 h 2655276"/>
                <a:gd name="connsiteX4" fmla="*/ 7663933 w 7833946"/>
                <a:gd name="connsiteY4" fmla="*/ 2180492 h 2655276"/>
                <a:gd name="connsiteX5" fmla="*/ 2120334 w 7833946"/>
                <a:gd name="connsiteY5" fmla="*/ 2180492 h 2655276"/>
                <a:gd name="connsiteX6" fmla="*/ 1789235 w 7833946"/>
                <a:gd name="connsiteY6" fmla="*/ 2655276 h 2655276"/>
                <a:gd name="connsiteX7" fmla="*/ 1458136 w 7833946"/>
                <a:gd name="connsiteY7" fmla="*/ 2180492 h 2655276"/>
                <a:gd name="connsiteX8" fmla="*/ 170013 w 7833946"/>
                <a:gd name="connsiteY8" fmla="*/ 2180492 h 2655276"/>
                <a:gd name="connsiteX9" fmla="*/ 0 w 7833946"/>
                <a:gd name="connsiteY9" fmla="*/ 2010479 h 2655276"/>
                <a:gd name="connsiteX10" fmla="*/ 0 w 7833946"/>
                <a:gd name="connsiteY10" fmla="*/ 170013 h 2655276"/>
                <a:gd name="connsiteX11" fmla="*/ 170013 w 7833946"/>
                <a:gd name="connsiteY11" fmla="*/ 0 h 2655276"/>
                <a:gd name="connsiteX0-1" fmla="*/ 170013 w 7833946"/>
                <a:gd name="connsiteY0-2" fmla="*/ 0 h 2568190"/>
                <a:gd name="connsiteX1-3" fmla="*/ 7663933 w 7833946"/>
                <a:gd name="connsiteY1-4" fmla="*/ 0 h 2568190"/>
                <a:gd name="connsiteX2-5" fmla="*/ 7833946 w 7833946"/>
                <a:gd name="connsiteY2-6" fmla="*/ 170013 h 2568190"/>
                <a:gd name="connsiteX3-7" fmla="*/ 7833946 w 7833946"/>
                <a:gd name="connsiteY3-8" fmla="*/ 2010479 h 2568190"/>
                <a:gd name="connsiteX4-9" fmla="*/ 7663933 w 7833946"/>
                <a:gd name="connsiteY4-10" fmla="*/ 2180492 h 2568190"/>
                <a:gd name="connsiteX5-11" fmla="*/ 2120334 w 7833946"/>
                <a:gd name="connsiteY5-12" fmla="*/ 2180492 h 2568190"/>
                <a:gd name="connsiteX6-13" fmla="*/ 2079521 w 7833946"/>
                <a:gd name="connsiteY6-14" fmla="*/ 2568190 h 2568190"/>
                <a:gd name="connsiteX7-15" fmla="*/ 1458136 w 7833946"/>
                <a:gd name="connsiteY7-16" fmla="*/ 2180492 h 2568190"/>
                <a:gd name="connsiteX8-17" fmla="*/ 170013 w 7833946"/>
                <a:gd name="connsiteY8-18" fmla="*/ 2180492 h 2568190"/>
                <a:gd name="connsiteX9-19" fmla="*/ 0 w 7833946"/>
                <a:gd name="connsiteY9-20" fmla="*/ 2010479 h 2568190"/>
                <a:gd name="connsiteX10-21" fmla="*/ 0 w 7833946"/>
                <a:gd name="connsiteY10-22" fmla="*/ 170013 h 2568190"/>
                <a:gd name="connsiteX11-23" fmla="*/ 170013 w 7833946"/>
                <a:gd name="connsiteY11-24" fmla="*/ 0 h 2568190"/>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Lst>
              <a:rect l="l" t="t" r="r" b="b"/>
              <a:pathLst>
                <a:path w="7833946" h="2568190">
                  <a:moveTo>
                    <a:pt x="170013" y="0"/>
                  </a:moveTo>
                  <a:lnTo>
                    <a:pt x="7663933" y="0"/>
                  </a:lnTo>
                  <a:cubicBezTo>
                    <a:pt x="7757829" y="0"/>
                    <a:pt x="7833946" y="76117"/>
                    <a:pt x="7833946" y="170013"/>
                  </a:cubicBezTo>
                  <a:lnTo>
                    <a:pt x="7833946" y="2010479"/>
                  </a:lnTo>
                  <a:cubicBezTo>
                    <a:pt x="7833946" y="2104375"/>
                    <a:pt x="7757829" y="2180492"/>
                    <a:pt x="7663933" y="2180492"/>
                  </a:cubicBezTo>
                  <a:lnTo>
                    <a:pt x="2120334" y="2180492"/>
                  </a:lnTo>
                  <a:lnTo>
                    <a:pt x="2079521" y="2568190"/>
                  </a:lnTo>
                  <a:lnTo>
                    <a:pt x="1458136" y="2180492"/>
                  </a:lnTo>
                  <a:lnTo>
                    <a:pt x="170013" y="2180492"/>
                  </a:lnTo>
                  <a:cubicBezTo>
                    <a:pt x="76117" y="2180492"/>
                    <a:pt x="0" y="2104375"/>
                    <a:pt x="0" y="2010479"/>
                  </a:cubicBezTo>
                  <a:lnTo>
                    <a:pt x="0" y="170013"/>
                  </a:lnTo>
                  <a:cubicBezTo>
                    <a:pt x="0" y="76117"/>
                    <a:pt x="76117" y="0"/>
                    <a:pt x="170013" y="0"/>
                  </a:cubicBezTo>
                  <a:close/>
                </a:path>
              </a:pathLst>
            </a:custGeom>
            <a:solidFill>
              <a:schemeClr val="accent2">
                <a:lumMod val="20000"/>
                <a:lumOff val="80000"/>
              </a:schemeClr>
            </a:solidFill>
            <a:ln w="12700" cap="flat" cmpd="sng" algn="ctr">
              <a:noFill/>
              <a:prstDash val="solid"/>
              <a:miter lim="800000"/>
            </a:ln>
            <a:effectLst/>
          </p:spPr>
          <p:txBody>
            <a:bodyPr rtlCol="0" anchor="ctr"/>
            <a:p>
              <a:pPr algn="ctr"/>
              <a:endParaRPr lang="zh-CN" altLang="en-US" kern="0" dirty="0">
                <a:solidFill>
                  <a:srgbClr val="FFFFFF"/>
                </a:solidFill>
                <a:latin typeface="Arial" panose="020B0604020202020204"/>
                <a:ea typeface="微软雅黑" panose="020B0503020204020204" charset="-122"/>
              </a:endParaRPr>
            </a:p>
          </p:txBody>
        </p:sp>
        <p:sp>
          <p:nvSpPr>
            <p:cNvPr id="9" name="íšḻiḋe"/>
            <p:cNvSpPr/>
            <p:nvPr userDrawn="1"/>
          </p:nvSpPr>
          <p:spPr>
            <a:xfrm flipH="1">
              <a:off x="5373" y="3530"/>
              <a:ext cx="12337" cy="4044"/>
            </a:xfrm>
            <a:custGeom>
              <a:avLst/>
              <a:gdLst>
                <a:gd name="connsiteX0" fmla="*/ 170013 w 7833946"/>
                <a:gd name="connsiteY0" fmla="*/ 0 h 2655276"/>
                <a:gd name="connsiteX1" fmla="*/ 7663933 w 7833946"/>
                <a:gd name="connsiteY1" fmla="*/ 0 h 2655276"/>
                <a:gd name="connsiteX2" fmla="*/ 7833946 w 7833946"/>
                <a:gd name="connsiteY2" fmla="*/ 170013 h 2655276"/>
                <a:gd name="connsiteX3" fmla="*/ 7833946 w 7833946"/>
                <a:gd name="connsiteY3" fmla="*/ 2010479 h 2655276"/>
                <a:gd name="connsiteX4" fmla="*/ 7663933 w 7833946"/>
                <a:gd name="connsiteY4" fmla="*/ 2180492 h 2655276"/>
                <a:gd name="connsiteX5" fmla="*/ 2120334 w 7833946"/>
                <a:gd name="connsiteY5" fmla="*/ 2180492 h 2655276"/>
                <a:gd name="connsiteX6" fmla="*/ 1789235 w 7833946"/>
                <a:gd name="connsiteY6" fmla="*/ 2655276 h 2655276"/>
                <a:gd name="connsiteX7" fmla="*/ 1458136 w 7833946"/>
                <a:gd name="connsiteY7" fmla="*/ 2180492 h 2655276"/>
                <a:gd name="connsiteX8" fmla="*/ 170013 w 7833946"/>
                <a:gd name="connsiteY8" fmla="*/ 2180492 h 2655276"/>
                <a:gd name="connsiteX9" fmla="*/ 0 w 7833946"/>
                <a:gd name="connsiteY9" fmla="*/ 2010479 h 2655276"/>
                <a:gd name="connsiteX10" fmla="*/ 0 w 7833946"/>
                <a:gd name="connsiteY10" fmla="*/ 170013 h 2655276"/>
                <a:gd name="connsiteX11" fmla="*/ 170013 w 7833946"/>
                <a:gd name="connsiteY11" fmla="*/ 0 h 2655276"/>
                <a:gd name="connsiteX0-1" fmla="*/ 170013 w 7833946"/>
                <a:gd name="connsiteY0-2" fmla="*/ 0 h 2568190"/>
                <a:gd name="connsiteX1-3" fmla="*/ 7663933 w 7833946"/>
                <a:gd name="connsiteY1-4" fmla="*/ 0 h 2568190"/>
                <a:gd name="connsiteX2-5" fmla="*/ 7833946 w 7833946"/>
                <a:gd name="connsiteY2-6" fmla="*/ 170013 h 2568190"/>
                <a:gd name="connsiteX3-7" fmla="*/ 7833946 w 7833946"/>
                <a:gd name="connsiteY3-8" fmla="*/ 2010479 h 2568190"/>
                <a:gd name="connsiteX4-9" fmla="*/ 7663933 w 7833946"/>
                <a:gd name="connsiteY4-10" fmla="*/ 2180492 h 2568190"/>
                <a:gd name="connsiteX5-11" fmla="*/ 2120334 w 7833946"/>
                <a:gd name="connsiteY5-12" fmla="*/ 2180492 h 2568190"/>
                <a:gd name="connsiteX6-13" fmla="*/ 2079521 w 7833946"/>
                <a:gd name="connsiteY6-14" fmla="*/ 2568190 h 2568190"/>
                <a:gd name="connsiteX7-15" fmla="*/ 1458136 w 7833946"/>
                <a:gd name="connsiteY7-16" fmla="*/ 2180492 h 2568190"/>
                <a:gd name="connsiteX8-17" fmla="*/ 170013 w 7833946"/>
                <a:gd name="connsiteY8-18" fmla="*/ 2180492 h 2568190"/>
                <a:gd name="connsiteX9-19" fmla="*/ 0 w 7833946"/>
                <a:gd name="connsiteY9-20" fmla="*/ 2010479 h 2568190"/>
                <a:gd name="connsiteX10-21" fmla="*/ 0 w 7833946"/>
                <a:gd name="connsiteY10-22" fmla="*/ 170013 h 2568190"/>
                <a:gd name="connsiteX11-23" fmla="*/ 170013 w 7833946"/>
                <a:gd name="connsiteY11-24" fmla="*/ 0 h 2568190"/>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Lst>
              <a:rect l="l" t="t" r="r" b="b"/>
              <a:pathLst>
                <a:path w="7833946" h="2568190">
                  <a:moveTo>
                    <a:pt x="170013" y="0"/>
                  </a:moveTo>
                  <a:lnTo>
                    <a:pt x="7663933" y="0"/>
                  </a:lnTo>
                  <a:cubicBezTo>
                    <a:pt x="7757829" y="0"/>
                    <a:pt x="7833946" y="76117"/>
                    <a:pt x="7833946" y="170013"/>
                  </a:cubicBezTo>
                  <a:lnTo>
                    <a:pt x="7833946" y="2010479"/>
                  </a:lnTo>
                  <a:cubicBezTo>
                    <a:pt x="7833946" y="2104375"/>
                    <a:pt x="7757829" y="2180492"/>
                    <a:pt x="7663933" y="2180492"/>
                  </a:cubicBezTo>
                  <a:lnTo>
                    <a:pt x="2120334" y="2180492"/>
                  </a:lnTo>
                  <a:lnTo>
                    <a:pt x="2079521" y="2568190"/>
                  </a:lnTo>
                  <a:lnTo>
                    <a:pt x="1458136" y="2180492"/>
                  </a:lnTo>
                  <a:lnTo>
                    <a:pt x="170013" y="2180492"/>
                  </a:lnTo>
                  <a:cubicBezTo>
                    <a:pt x="76117" y="2180492"/>
                    <a:pt x="0" y="2104375"/>
                    <a:pt x="0" y="2010479"/>
                  </a:cubicBezTo>
                  <a:lnTo>
                    <a:pt x="0" y="170013"/>
                  </a:lnTo>
                  <a:cubicBezTo>
                    <a:pt x="0" y="76117"/>
                    <a:pt x="76117" y="0"/>
                    <a:pt x="170013" y="0"/>
                  </a:cubicBezTo>
                  <a:close/>
                </a:path>
              </a:pathLst>
            </a:custGeom>
            <a:gradFill>
              <a:gsLst>
                <a:gs pos="33000">
                  <a:srgbClr val="E96505"/>
                </a:gs>
                <a:gs pos="100000">
                  <a:srgbClr val="FE8106"/>
                </a:gs>
              </a:gsLst>
              <a:lin ang="6600000" scaled="0"/>
            </a:gradFill>
            <a:ln w="12700" cap="flat" cmpd="sng" algn="ctr">
              <a:noFill/>
              <a:prstDash val="solid"/>
              <a:miter lim="800000"/>
            </a:ln>
            <a:effectLst/>
          </p:spPr>
          <p:txBody>
            <a:bodyPr rtlCol="0" anchor="ctr"/>
            <a:p>
              <a:pPr algn="ctr"/>
              <a:endParaRPr lang="zh-CN" altLang="en-US" kern="0" dirty="0">
                <a:solidFill>
                  <a:srgbClr val="FFFFFF"/>
                </a:solidFill>
                <a:latin typeface="Arial" panose="020B0604020202020204"/>
                <a:ea typeface="微软雅黑" panose="020B0503020204020204" charset="-122"/>
              </a:endParaRPr>
            </a:p>
          </p:txBody>
        </p:sp>
      </p:grpSp>
      <p:grpSp>
        <p:nvGrpSpPr>
          <p:cNvPr id="10" name="组合 9"/>
          <p:cNvGrpSpPr/>
          <p:nvPr userDrawn="1"/>
        </p:nvGrpSpPr>
        <p:grpSpPr>
          <a:xfrm flipH="1">
            <a:off x="1032004" y="1500827"/>
            <a:ext cx="3706409" cy="5077842"/>
            <a:chOff x="1136779" y="576902"/>
            <a:chExt cx="3706409" cy="5077842"/>
          </a:xfrm>
        </p:grpSpPr>
        <p:grpSp>
          <p:nvGrpSpPr>
            <p:cNvPr id="11" name="组合 10"/>
            <p:cNvGrpSpPr/>
            <p:nvPr/>
          </p:nvGrpSpPr>
          <p:grpSpPr>
            <a:xfrm>
              <a:off x="1136779" y="576902"/>
              <a:ext cx="3706409" cy="4712880"/>
              <a:chOff x="1032106" y="576032"/>
              <a:chExt cx="3242020" cy="4122386"/>
            </a:xfrm>
          </p:grpSpPr>
          <p:pic>
            <p:nvPicPr>
              <p:cNvPr id="13" name="图片 12"/>
              <p:cNvPicPr>
                <a:picLocks noChangeAspect="1"/>
              </p:cNvPicPr>
              <p:nvPr/>
            </p:nvPicPr>
            <p:blipFill>
              <a:blip r:embed="rId1"/>
              <a:stretch>
                <a:fillRect/>
              </a:stretch>
            </p:blipFill>
            <p:spPr>
              <a:xfrm>
                <a:off x="1032106" y="576032"/>
                <a:ext cx="2050836" cy="4122386"/>
              </a:xfrm>
              <a:prstGeom prst="rect">
                <a:avLst/>
              </a:prstGeom>
            </p:spPr>
          </p:pic>
          <p:pic>
            <p:nvPicPr>
              <p:cNvPr id="14" name="图片 13"/>
              <p:cNvPicPr>
                <a:picLocks noChangeAspect="1"/>
              </p:cNvPicPr>
              <p:nvPr/>
            </p:nvPicPr>
            <p:blipFill>
              <a:blip r:embed="rId2"/>
              <a:stretch>
                <a:fillRect/>
              </a:stretch>
            </p:blipFill>
            <p:spPr>
              <a:xfrm>
                <a:off x="3274936" y="1796163"/>
                <a:ext cx="999190" cy="2615208"/>
              </a:xfrm>
              <a:prstGeom prst="rect">
                <a:avLst/>
              </a:prstGeom>
            </p:spPr>
          </p:pic>
        </p:grpSp>
        <p:pic>
          <p:nvPicPr>
            <p:cNvPr id="12" name="图片 11"/>
            <p:cNvPicPr>
              <a:picLocks noChangeAspect="1"/>
            </p:cNvPicPr>
            <p:nvPr/>
          </p:nvPicPr>
          <p:blipFill>
            <a:blip r:embed="rId3"/>
            <a:stretch>
              <a:fillRect/>
            </a:stretch>
          </p:blipFill>
          <p:spPr>
            <a:xfrm>
              <a:off x="2463818" y="2567580"/>
              <a:ext cx="1017653" cy="3087164"/>
            </a:xfrm>
            <a:prstGeom prst="rect">
              <a:avLst/>
            </a:prstGeom>
          </p:spPr>
        </p:pic>
      </p:grpSp>
      <p:sp>
        <p:nvSpPr>
          <p:cNvPr id="3" name="文本框 2"/>
          <p:cNvSpPr txBox="1"/>
          <p:nvPr/>
        </p:nvSpPr>
        <p:spPr>
          <a:xfrm>
            <a:off x="4850765" y="2827020"/>
            <a:ext cx="4022090" cy="645160"/>
          </a:xfrm>
          <a:prstGeom prst="rect">
            <a:avLst/>
          </a:prstGeom>
          <a:noFill/>
        </p:spPr>
        <p:txBody>
          <a:bodyPr wrap="square" rtlCol="0">
            <a:spAutoFit/>
          </a:bodyPr>
          <a:p>
            <a:pPr marL="0" marR="0" lvl="0" indent="0" algn="l" defTabSz="914400" rtl="0" eaLnBrk="1" fontAlgn="auto" latinLnBrk="0" hangingPunct="1">
              <a:lnSpc>
                <a:spcPct val="100000"/>
              </a:lnSpc>
              <a:spcBef>
                <a:spcPts val="0"/>
              </a:spcBef>
              <a:spcAft>
                <a:spcPts val="0"/>
              </a:spcAft>
              <a:buClrTx/>
              <a:buSzTx/>
              <a:buFontTx/>
              <a:buNone/>
              <a:defRPr/>
            </a:pPr>
            <a:r>
              <a:rPr lang="en-US" altLang="zh-CN" sz="3600" b="1" noProof="0" dirty="0">
                <a:ln>
                  <a:noFill/>
                </a:ln>
                <a:solidFill>
                  <a:schemeClr val="bg1"/>
                </a:solidFill>
                <a:effectLst>
                  <a:outerShdw dist="63500" dir="5400000" algn="t" rotWithShape="0">
                    <a:prstClr val="black">
                      <a:alpha val="10000"/>
                    </a:prstClr>
                  </a:outerShdw>
                </a:effectLst>
                <a:uLnTx/>
                <a:uFillTx/>
                <a:latin typeface="微软雅黑" panose="020B0503020204020204" charset="-122"/>
                <a:ea typeface="微软雅黑" panose="020B0503020204020204" charset="-122"/>
                <a:sym typeface="+mn-ea"/>
              </a:rPr>
              <a:t>04.</a:t>
            </a:r>
            <a:r>
              <a:rPr lang="zh-CN" altLang="en-US" sz="3600" b="1" noProof="0" dirty="0">
                <a:ln>
                  <a:noFill/>
                </a:ln>
                <a:solidFill>
                  <a:schemeClr val="bg1"/>
                </a:solidFill>
                <a:effectLst>
                  <a:outerShdw dist="63500" dir="5400000" algn="t" rotWithShape="0">
                    <a:prstClr val="black">
                      <a:alpha val="10000"/>
                    </a:prstClr>
                  </a:outerShdw>
                </a:effectLst>
                <a:uLnTx/>
                <a:uFillTx/>
                <a:latin typeface="微软雅黑" panose="020B0503020204020204" charset="-122"/>
                <a:ea typeface="微软雅黑" panose="020B0503020204020204" charset="-122"/>
                <a:sym typeface="+mn-ea"/>
              </a:rPr>
              <a:t>变更的</a:t>
            </a:r>
            <a:r>
              <a:rPr lang="zh-CN" altLang="en-US" sz="3600" b="1" noProof="0" dirty="0">
                <a:ln>
                  <a:noFill/>
                </a:ln>
                <a:solidFill>
                  <a:schemeClr val="bg1"/>
                </a:solidFill>
                <a:effectLst>
                  <a:outerShdw dist="63500" dir="5400000" algn="t" rotWithShape="0">
                    <a:prstClr val="black">
                      <a:alpha val="10000"/>
                    </a:prstClr>
                  </a:outerShdw>
                </a:effectLst>
                <a:uLnTx/>
                <a:uFillTx/>
                <a:latin typeface="微软雅黑" panose="020B0503020204020204" charset="-122"/>
                <a:ea typeface="微软雅黑" panose="020B0503020204020204" charset="-122"/>
                <a:sym typeface="+mn-ea"/>
              </a:rPr>
              <a:t>流程</a:t>
            </a:r>
            <a:endParaRPr lang="zh-CN" altLang="en-US" sz="3600" b="1" noProof="0" dirty="0">
              <a:ln>
                <a:noFill/>
              </a:ln>
              <a:solidFill>
                <a:schemeClr val="bg1"/>
              </a:solidFill>
              <a:effectLst>
                <a:outerShdw dist="63500" dir="5400000" algn="t" rotWithShape="0">
                  <a:prstClr val="black">
                    <a:alpha val="10000"/>
                  </a:prstClr>
                </a:outerShdw>
              </a:effectLst>
              <a:uLnTx/>
              <a:uFillTx/>
              <a:latin typeface="微软雅黑" panose="020B0503020204020204" charset="-122"/>
              <a:ea typeface="微软雅黑" panose="020B0503020204020204" charset="-122"/>
              <a:sym typeface="+mn-ea"/>
            </a:endParaRPr>
          </a:p>
        </p:txBody>
      </p:sp>
      <p:sp>
        <p:nvSpPr>
          <p:cNvPr id="18" name="任意多边形: 形状 3"/>
          <p:cNvSpPr/>
          <p:nvPr/>
        </p:nvSpPr>
        <p:spPr>
          <a:xfrm>
            <a:off x="-8255" y="-8255"/>
            <a:ext cx="2016125" cy="1147445"/>
          </a:xfrm>
          <a:custGeom>
            <a:avLst/>
            <a:gdLst>
              <a:gd name="connsiteX0" fmla="*/ 0 w 4221877"/>
              <a:gd name="connsiteY0" fmla="*/ 0 h 3952019"/>
              <a:gd name="connsiteX1" fmla="*/ 4221877 w 4221877"/>
              <a:gd name="connsiteY1" fmla="*/ 0 h 3952019"/>
              <a:gd name="connsiteX2" fmla="*/ 4163765 w 4221877"/>
              <a:gd name="connsiteY2" fmla="*/ 203448 h 3952019"/>
              <a:gd name="connsiteX3" fmla="*/ 3448050 w 4221877"/>
              <a:gd name="connsiteY3" fmla="*/ 1619250 h 3952019"/>
              <a:gd name="connsiteX4" fmla="*/ 1866900 w 4221877"/>
              <a:gd name="connsiteY4" fmla="*/ 2362200 h 3952019"/>
              <a:gd name="connsiteX5" fmla="*/ 628650 w 4221877"/>
              <a:gd name="connsiteY5" fmla="*/ 3162300 h 3952019"/>
              <a:gd name="connsiteX6" fmla="*/ 51534 w 4221877"/>
              <a:gd name="connsiteY6" fmla="*/ 3881314 h 3952019"/>
              <a:gd name="connsiteX7" fmla="*/ 0 w 4221877"/>
              <a:gd name="connsiteY7" fmla="*/ 3952019 h 39520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221877" h="3952019">
                <a:moveTo>
                  <a:pt x="0" y="0"/>
                </a:moveTo>
                <a:lnTo>
                  <a:pt x="4221877" y="0"/>
                </a:lnTo>
                <a:lnTo>
                  <a:pt x="4163765" y="203448"/>
                </a:lnTo>
                <a:cubicBezTo>
                  <a:pt x="4006453" y="710208"/>
                  <a:pt x="3750469" y="1290638"/>
                  <a:pt x="3448050" y="1619250"/>
                </a:cubicBezTo>
                <a:cubicBezTo>
                  <a:pt x="3044825" y="2057400"/>
                  <a:pt x="2451100" y="2085975"/>
                  <a:pt x="1866900" y="2362200"/>
                </a:cubicBezTo>
                <a:cubicBezTo>
                  <a:pt x="1282700" y="2638425"/>
                  <a:pt x="1168400" y="2593975"/>
                  <a:pt x="628650" y="3162300"/>
                </a:cubicBezTo>
                <a:cubicBezTo>
                  <a:pt x="459978" y="3339902"/>
                  <a:pt x="262471" y="3594398"/>
                  <a:pt x="51534" y="3881314"/>
                </a:cubicBezTo>
                <a:lnTo>
                  <a:pt x="0" y="3952019"/>
                </a:lnTo>
                <a:close/>
              </a:path>
            </a:pathLst>
          </a:custGeom>
          <a:gradFill flip="none" rotWithShape="1">
            <a:gsLst>
              <a:gs pos="0">
                <a:srgbClr val="FE9B33"/>
              </a:gs>
              <a:gs pos="100000">
                <a:srgbClr val="FFC000"/>
              </a:gs>
            </a:gsLst>
            <a:lin ang="5400000" scaled="1"/>
            <a:tileRect/>
          </a:gradFill>
          <a:ln>
            <a:noFill/>
          </a:ln>
          <a:effectLst>
            <a:outerShdw blurRad="254000" dist="101600" dir="5400000" algn="t" rotWithShape="0">
              <a:srgbClr val="FE9B33">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p>
            <a:pPr algn="ctr"/>
            <a:endParaRPr lang="zh-CN" altLang="en-US" dirty="0">
              <a:solidFill>
                <a:prstClr val="white"/>
              </a:solidFill>
              <a:latin typeface="苹方 常规" panose="020B0300000000000000" pitchFamily="34" charset="-122"/>
              <a:ea typeface="苹方 常规" panose="020B0300000000000000" pitchFamily="34" charset="-122"/>
            </a:endParaRPr>
          </a:p>
        </p:txBody>
      </p:sp>
      <p:pic>
        <p:nvPicPr>
          <p:cNvPr id="19" name="图片 18" descr="组 1452"/>
          <p:cNvPicPr>
            <a:picLocks noChangeAspect="1"/>
          </p:cNvPicPr>
          <p:nvPr/>
        </p:nvPicPr>
        <p:blipFill>
          <a:blip r:embed="rId4"/>
          <a:stretch>
            <a:fillRect/>
          </a:stretch>
        </p:blipFill>
        <p:spPr>
          <a:xfrm>
            <a:off x="124460" y="142240"/>
            <a:ext cx="1221105" cy="364490"/>
          </a:xfrm>
          <a:prstGeom prst="rect">
            <a:avLst/>
          </a:prstGeom>
        </p:spPr>
      </p:pic>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mc:Choice xmlns:p14="http://schemas.microsoft.com/office/powerpoint/2010/main" Requires="p14">
      <p:transition spd="slow" p14:dur="1250" advClick="0"/>
    </mc:Choice>
    <mc:Fallback>
      <p:transition spd="slow" advClick="0"/>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5" name="菱形 24"/>
          <p:cNvSpPr/>
          <p:nvPr/>
        </p:nvSpPr>
        <p:spPr>
          <a:xfrm>
            <a:off x="130175" y="166370"/>
            <a:ext cx="350520" cy="361950"/>
          </a:xfrm>
          <a:prstGeom prst="diamond">
            <a:avLst/>
          </a:prstGeom>
          <a:solidFill>
            <a:srgbClr val="FF3F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24" name="文本框 23"/>
          <p:cNvSpPr txBox="1"/>
          <p:nvPr/>
        </p:nvSpPr>
        <p:spPr>
          <a:xfrm>
            <a:off x="718820" y="86360"/>
            <a:ext cx="3649980" cy="521970"/>
          </a:xfrm>
          <a:prstGeom prst="rect">
            <a:avLst/>
          </a:prstGeom>
          <a:noFill/>
        </p:spPr>
        <p:txBody>
          <a:bodyPr wrap="square" rtlCol="0">
            <a:spAutoFit/>
          </a:bodyPr>
          <a:p>
            <a:pPr algn="l"/>
            <a:r>
              <a:rPr sz="2800" b="1" spc="25" dirty="0">
                <a:solidFill>
                  <a:srgbClr val="FF3F2B"/>
                </a:solidFill>
                <a:latin typeface="微软雅黑" panose="020B0503020204020204" charset="-122"/>
                <a:ea typeface="微软雅黑" panose="020B0503020204020204" charset="-122"/>
                <a:cs typeface="微软雅黑" panose="020B0503020204020204" charset="-122"/>
                <a:sym typeface="+mn-ea"/>
              </a:rPr>
              <a:t>第十一章 变更流程</a:t>
            </a:r>
            <a:endParaRPr sz="2800" b="1" spc="25" dirty="0">
              <a:solidFill>
                <a:srgbClr val="FF3F2B"/>
              </a:solidFill>
              <a:latin typeface="微软雅黑" panose="020B0503020204020204" charset="-122"/>
              <a:ea typeface="微软雅黑" panose="020B0503020204020204" charset="-122"/>
              <a:cs typeface="微软雅黑" panose="020B0503020204020204" charset="-122"/>
              <a:sym typeface="+mn-ea"/>
            </a:endParaRPr>
          </a:p>
        </p:txBody>
      </p:sp>
      <p:cxnSp>
        <p:nvCxnSpPr>
          <p:cNvPr id="27" name="直接连接符 26"/>
          <p:cNvCxnSpPr/>
          <p:nvPr/>
        </p:nvCxnSpPr>
        <p:spPr>
          <a:xfrm>
            <a:off x="4548505" y="-476885"/>
            <a:ext cx="6167755" cy="0"/>
          </a:xfrm>
          <a:prstGeom prst="line">
            <a:avLst/>
          </a:prstGeom>
          <a:ln w="12700" cmpd="sng">
            <a:solidFill>
              <a:schemeClr val="accent4">
                <a:lumMod val="20000"/>
                <a:lumOff val="80000"/>
              </a:schemeClr>
            </a:solidFill>
            <a:prstDash val="lgDash"/>
          </a:ln>
        </p:spPr>
        <p:style>
          <a:lnRef idx="1">
            <a:schemeClr val="accent1"/>
          </a:lnRef>
          <a:fillRef idx="0">
            <a:schemeClr val="accent1"/>
          </a:fillRef>
          <a:effectRef idx="0">
            <a:schemeClr val="accent1"/>
          </a:effectRef>
          <a:fontRef idx="minor">
            <a:schemeClr val="tx1"/>
          </a:fontRef>
        </p:style>
      </p:cxnSp>
      <p:sp>
        <p:nvSpPr>
          <p:cNvPr id="26" name="圆角矩形 8"/>
          <p:cNvSpPr/>
          <p:nvPr>
            <p:custDataLst>
              <p:tags r:id="rId1"/>
            </p:custDataLst>
          </p:nvPr>
        </p:nvSpPr>
        <p:spPr>
          <a:xfrm>
            <a:off x="9102305" y="3012908"/>
            <a:ext cx="1877914" cy="809901"/>
          </a:xfrm>
          <a:prstGeom prst="roundRect">
            <a:avLst/>
          </a:prstGeom>
          <a:solidFill>
            <a:srgbClr val="BC353E"/>
          </a:solidFill>
          <a:ln>
            <a:noFill/>
          </a:ln>
        </p:spPr>
        <p:style>
          <a:lnRef idx="2">
            <a:srgbClr val="D87F82">
              <a:shade val="50000"/>
            </a:srgbClr>
          </a:lnRef>
          <a:fillRef idx="1">
            <a:srgbClr val="D87F82"/>
          </a:fillRef>
          <a:effectRef idx="0">
            <a:srgbClr val="D87F82"/>
          </a:effectRef>
          <a:fontRef idx="minor">
            <a:srgbClr val="FFFFFF"/>
          </a:fontRef>
        </p:style>
        <p:txBody>
          <a:bodyPr rtlCol="0" anchor="ctr">
            <a:normAutofit/>
          </a:bodyPr>
          <a:lstStyle/>
          <a:p>
            <a:pPr lvl="0" algn="ctr">
              <a:defRPr/>
            </a:pPr>
            <a:r>
              <a:rPr lang="zh-CN" altLang="en-US" sz="2000" kern="0" dirty="0">
                <a:solidFill>
                  <a:srgbClr val="FFFFFF"/>
                </a:solidFill>
                <a:latin typeface="微软雅黑" panose="020B0503020204020204" charset="-122"/>
                <a:ea typeface="微软雅黑" panose="020B0503020204020204" charset="-122"/>
              </a:rPr>
              <a:t>变更令</a:t>
            </a:r>
            <a:endParaRPr lang="zh-CN" altLang="en-US" sz="2000" kern="0" dirty="0">
              <a:solidFill>
                <a:srgbClr val="FFFFFF"/>
              </a:solidFill>
              <a:latin typeface="微软雅黑" panose="020B0503020204020204" charset="-122"/>
              <a:ea typeface="微软雅黑" panose="020B0503020204020204" charset="-122"/>
            </a:endParaRPr>
          </a:p>
        </p:txBody>
      </p:sp>
      <p:sp>
        <p:nvSpPr>
          <p:cNvPr id="7" name="圆角矩形 4"/>
          <p:cNvSpPr/>
          <p:nvPr>
            <p:custDataLst>
              <p:tags r:id="rId2"/>
            </p:custDataLst>
          </p:nvPr>
        </p:nvSpPr>
        <p:spPr>
          <a:xfrm>
            <a:off x="1263650" y="1703705"/>
            <a:ext cx="2733675" cy="809625"/>
          </a:xfrm>
          <a:prstGeom prst="roundRect">
            <a:avLst/>
          </a:prstGeom>
          <a:solidFill>
            <a:srgbClr val="D87F82"/>
          </a:solidFill>
          <a:ln>
            <a:noFill/>
          </a:ln>
        </p:spPr>
        <p:style>
          <a:lnRef idx="2">
            <a:srgbClr val="D87F82">
              <a:shade val="50000"/>
            </a:srgbClr>
          </a:lnRef>
          <a:fillRef idx="1">
            <a:srgbClr val="D87F82"/>
          </a:fillRef>
          <a:effectRef idx="0">
            <a:srgbClr val="D87F82"/>
          </a:effectRef>
          <a:fontRef idx="minor">
            <a:srgbClr val="FFFFFF"/>
          </a:fontRef>
        </p:style>
        <p:txBody>
          <a:bodyPr rtlCol="0" anchor="ctr">
            <a:normAutofit/>
          </a:bodyPr>
          <a:lstStyle/>
          <a:p>
            <a:pPr lvl="0" algn="ctr">
              <a:defRPr/>
            </a:pPr>
            <a:r>
              <a:rPr lang="zh-CN" altLang="en-US" sz="2000" kern="0" dirty="0">
                <a:solidFill>
                  <a:srgbClr val="FFFFFF"/>
                </a:solidFill>
                <a:latin typeface="微软雅黑" panose="020B0503020204020204" charset="-122"/>
                <a:ea typeface="微软雅黑" panose="020B0503020204020204" charset="-122"/>
              </a:rPr>
              <a:t>变更通知</a:t>
            </a:r>
            <a:endParaRPr lang="zh-CN" altLang="en-US" sz="2000" kern="0" dirty="0">
              <a:solidFill>
                <a:srgbClr val="FFFFFF"/>
              </a:solidFill>
              <a:latin typeface="微软雅黑" panose="020B0503020204020204" charset="-122"/>
              <a:ea typeface="微软雅黑" panose="020B0503020204020204" charset="-122"/>
            </a:endParaRPr>
          </a:p>
        </p:txBody>
      </p:sp>
      <p:sp>
        <p:nvSpPr>
          <p:cNvPr id="8" name="圆角矩形 5"/>
          <p:cNvSpPr/>
          <p:nvPr>
            <p:custDataLst>
              <p:tags r:id="rId3"/>
            </p:custDataLst>
          </p:nvPr>
        </p:nvSpPr>
        <p:spPr>
          <a:xfrm>
            <a:off x="6332855" y="1703705"/>
            <a:ext cx="2741295" cy="809625"/>
          </a:xfrm>
          <a:prstGeom prst="roundRect">
            <a:avLst/>
          </a:prstGeom>
          <a:solidFill>
            <a:srgbClr val="82B3B7"/>
          </a:solidFill>
          <a:ln>
            <a:noFill/>
          </a:ln>
        </p:spPr>
        <p:style>
          <a:lnRef idx="2">
            <a:srgbClr val="D87F82">
              <a:shade val="50000"/>
            </a:srgbClr>
          </a:lnRef>
          <a:fillRef idx="1">
            <a:srgbClr val="D87F82"/>
          </a:fillRef>
          <a:effectRef idx="0">
            <a:srgbClr val="D87F82"/>
          </a:effectRef>
          <a:fontRef idx="minor">
            <a:srgbClr val="FFFFFF"/>
          </a:fontRef>
        </p:style>
        <p:txBody>
          <a:bodyPr rtlCol="0" anchor="ctr">
            <a:normAutofit/>
          </a:bodyPr>
          <a:lstStyle/>
          <a:p>
            <a:pPr lvl="0" algn="ctr">
              <a:defRPr/>
            </a:pPr>
            <a:r>
              <a:rPr lang="zh-CN" altLang="en-US" sz="2000" kern="0" dirty="0">
                <a:solidFill>
                  <a:srgbClr val="FFFFFF"/>
                </a:solidFill>
                <a:latin typeface="微软雅黑" panose="020B0503020204020204" charset="-122"/>
                <a:ea typeface="微软雅黑" panose="020B0503020204020204" charset="-122"/>
              </a:rPr>
              <a:t>变更申请</a:t>
            </a:r>
            <a:endParaRPr lang="zh-CN" altLang="en-US" sz="2000" kern="0" dirty="0">
              <a:solidFill>
                <a:srgbClr val="FFFFFF"/>
              </a:solidFill>
              <a:latin typeface="微软雅黑" panose="020B0503020204020204" charset="-122"/>
              <a:ea typeface="微软雅黑" panose="020B0503020204020204" charset="-122"/>
            </a:endParaRPr>
          </a:p>
        </p:txBody>
      </p:sp>
      <p:sp>
        <p:nvSpPr>
          <p:cNvPr id="29" name="圆角矩形 11"/>
          <p:cNvSpPr/>
          <p:nvPr>
            <p:custDataLst>
              <p:tags r:id="rId4"/>
            </p:custDataLst>
          </p:nvPr>
        </p:nvSpPr>
        <p:spPr>
          <a:xfrm>
            <a:off x="6333589" y="4255069"/>
            <a:ext cx="2740517" cy="809901"/>
          </a:xfrm>
          <a:prstGeom prst="roundRect">
            <a:avLst/>
          </a:prstGeom>
          <a:solidFill>
            <a:srgbClr val="4772A9"/>
          </a:solidFill>
          <a:ln>
            <a:noFill/>
          </a:ln>
        </p:spPr>
        <p:style>
          <a:lnRef idx="2">
            <a:srgbClr val="D87F82">
              <a:shade val="50000"/>
            </a:srgbClr>
          </a:lnRef>
          <a:fillRef idx="1">
            <a:srgbClr val="D87F82"/>
          </a:fillRef>
          <a:effectRef idx="0">
            <a:srgbClr val="D87F82"/>
          </a:effectRef>
          <a:fontRef idx="minor">
            <a:srgbClr val="FFFFFF"/>
          </a:fontRef>
        </p:style>
        <p:txBody>
          <a:bodyPr rtlCol="0" anchor="ctr">
            <a:normAutofit/>
          </a:bodyPr>
          <a:lstStyle/>
          <a:p>
            <a:pPr lvl="0" algn="ctr">
              <a:defRPr/>
            </a:pPr>
            <a:r>
              <a:rPr lang="zh-CN" altLang="en-US" sz="2000" kern="0" dirty="0">
                <a:solidFill>
                  <a:srgbClr val="FFFFFF"/>
                </a:solidFill>
                <a:latin typeface="微软雅黑" panose="020B0503020204020204" charset="-122"/>
                <a:ea typeface="微软雅黑" panose="020B0503020204020204" charset="-122"/>
              </a:rPr>
              <a:t>变更实施</a:t>
            </a:r>
            <a:endParaRPr lang="zh-CN" altLang="en-US" sz="2000" kern="0" dirty="0">
              <a:solidFill>
                <a:srgbClr val="FFFFFF"/>
              </a:solidFill>
              <a:latin typeface="微软雅黑" panose="020B0503020204020204" charset="-122"/>
              <a:ea typeface="微软雅黑" panose="020B0503020204020204" charset="-122"/>
            </a:endParaRPr>
          </a:p>
        </p:txBody>
      </p:sp>
      <p:sp>
        <p:nvSpPr>
          <p:cNvPr id="30" name="圆角矩形 12"/>
          <p:cNvSpPr/>
          <p:nvPr>
            <p:custDataLst>
              <p:tags r:id="rId5"/>
            </p:custDataLst>
          </p:nvPr>
        </p:nvSpPr>
        <p:spPr>
          <a:xfrm>
            <a:off x="1257493" y="4255069"/>
            <a:ext cx="2740517" cy="809901"/>
          </a:xfrm>
          <a:prstGeom prst="roundRect">
            <a:avLst/>
          </a:prstGeom>
          <a:solidFill>
            <a:srgbClr val="3F485B"/>
          </a:solidFill>
          <a:ln>
            <a:noFill/>
          </a:ln>
        </p:spPr>
        <p:style>
          <a:lnRef idx="2">
            <a:srgbClr val="D87F82">
              <a:shade val="50000"/>
            </a:srgbClr>
          </a:lnRef>
          <a:fillRef idx="1">
            <a:srgbClr val="D87F82"/>
          </a:fillRef>
          <a:effectRef idx="0">
            <a:srgbClr val="D87F82"/>
          </a:effectRef>
          <a:fontRef idx="minor">
            <a:srgbClr val="FFFFFF"/>
          </a:fontRef>
        </p:style>
        <p:txBody>
          <a:bodyPr rtlCol="0" anchor="ctr">
            <a:normAutofit/>
          </a:bodyPr>
          <a:lstStyle/>
          <a:p>
            <a:pPr lvl="0" algn="ctr">
              <a:defRPr/>
            </a:pPr>
            <a:r>
              <a:rPr lang="zh-CN" altLang="en-US" sz="2000" kern="0" dirty="0">
                <a:solidFill>
                  <a:srgbClr val="FFFFFF"/>
                </a:solidFill>
                <a:latin typeface="微软雅黑" panose="020B0503020204020204" charset="-122"/>
                <a:ea typeface="微软雅黑" panose="020B0503020204020204" charset="-122"/>
              </a:rPr>
              <a:t>变更计量</a:t>
            </a:r>
            <a:endParaRPr lang="zh-CN" altLang="en-US" sz="2000" kern="0" dirty="0">
              <a:solidFill>
                <a:srgbClr val="FFFFFF"/>
              </a:solidFill>
              <a:latin typeface="微软雅黑" panose="020B0503020204020204" charset="-122"/>
              <a:ea typeface="微软雅黑" panose="020B0503020204020204" charset="-122"/>
            </a:endParaRPr>
          </a:p>
        </p:txBody>
      </p:sp>
      <p:sp>
        <p:nvSpPr>
          <p:cNvPr id="34" name="右箭头 16"/>
          <p:cNvSpPr/>
          <p:nvPr>
            <p:custDataLst>
              <p:tags r:id="rId6"/>
            </p:custDataLst>
          </p:nvPr>
        </p:nvSpPr>
        <p:spPr>
          <a:xfrm flipH="1">
            <a:off x="4369740" y="4430454"/>
            <a:ext cx="1466440" cy="501961"/>
          </a:xfrm>
          <a:prstGeom prst="rightArrow">
            <a:avLst>
              <a:gd name="adj1" fmla="val 50000"/>
              <a:gd name="adj2" fmla="val 117709"/>
            </a:avLst>
          </a:prstGeom>
          <a:solidFill>
            <a:srgbClr val="FFFFFF">
              <a:lumMod val="85000"/>
            </a:srgbClr>
          </a:solidFill>
          <a:ln>
            <a:noFill/>
          </a:ln>
        </p:spPr>
        <p:style>
          <a:lnRef idx="2">
            <a:srgbClr val="D87F82">
              <a:shade val="50000"/>
            </a:srgbClr>
          </a:lnRef>
          <a:fillRef idx="1">
            <a:srgbClr val="D87F82"/>
          </a:fillRef>
          <a:effectRef idx="0">
            <a:srgbClr val="D87F82"/>
          </a:effectRef>
          <a:fontRef idx="minor">
            <a:srgbClr val="FFFFFF"/>
          </a:fontRef>
        </p:style>
        <p:txBody>
          <a:bodyPr rtlCol="0" anchor="ctr">
            <a:noAutofit/>
          </a:bodyPr>
          <a:lstStyle/>
          <a:p>
            <a:pPr marL="0" marR="0" lvl="0" indent="0" algn="ctr" defTabSz="914400" eaLnBrk="1" latinLnBrk="0" hangingPunct="1">
              <a:spcBef>
                <a:spcPts val="0"/>
              </a:spcBef>
              <a:spcAft>
                <a:spcPts val="0"/>
              </a:spcAft>
              <a:buClrTx/>
              <a:buSzTx/>
              <a:buFontTx/>
              <a:buNone/>
              <a:defRPr/>
            </a:pPr>
            <a:endParaRPr kumimoji="0" lang="zh-CN" altLang="en-US" sz="3300" b="0" i="0" u="none" strike="noStrike" kern="0" cap="none" spc="0" normalizeH="0" baseline="0" noProof="0">
              <a:ln>
                <a:noFill/>
              </a:ln>
              <a:solidFill>
                <a:srgbClr val="FFFFFF">
                  <a:lumMod val="50000"/>
                </a:srgbClr>
              </a:solidFill>
              <a:effectLst/>
              <a:uLnTx/>
              <a:uFillTx/>
              <a:latin typeface="微软雅黑" panose="020B0503020204020204" charset="-122"/>
              <a:ea typeface="微软雅黑" panose="020B0503020204020204" charset="-122"/>
            </a:endParaRPr>
          </a:p>
        </p:txBody>
      </p:sp>
      <p:sp>
        <p:nvSpPr>
          <p:cNvPr id="37" name="圆角右箭头 19"/>
          <p:cNvSpPr/>
          <p:nvPr>
            <p:custDataLst>
              <p:tags r:id="rId7"/>
            </p:custDataLst>
          </p:nvPr>
        </p:nvSpPr>
        <p:spPr>
          <a:xfrm rot="5400000">
            <a:off x="9324263" y="1994607"/>
            <a:ext cx="895087" cy="830758"/>
          </a:xfrm>
          <a:prstGeom prst="bentArrow">
            <a:avLst/>
          </a:prstGeom>
          <a:solidFill>
            <a:srgbClr val="FFFFFF">
              <a:lumMod val="85000"/>
            </a:srgbClr>
          </a:solidFill>
          <a:ln>
            <a:noFill/>
          </a:ln>
        </p:spPr>
        <p:style>
          <a:lnRef idx="2">
            <a:srgbClr val="D87F82">
              <a:shade val="50000"/>
            </a:srgbClr>
          </a:lnRef>
          <a:fillRef idx="1">
            <a:srgbClr val="D87F82"/>
          </a:fillRef>
          <a:effectRef idx="0">
            <a:srgbClr val="D87F82"/>
          </a:effectRef>
          <a:fontRef idx="minor">
            <a:srgbClr val="FFFFFF"/>
          </a:fontRef>
        </p:style>
        <p:txBody>
          <a:bodyPr rtlCol="0" anchor="ctr">
            <a:noAutofit/>
          </a:bodyPr>
          <a:lstStyle/>
          <a:p>
            <a:pPr marL="0" marR="0" lvl="0" indent="0" algn="ctr" defTabSz="914400" eaLnBrk="1" latinLnBrk="0" hangingPunct="1">
              <a:spcBef>
                <a:spcPts val="0"/>
              </a:spcBef>
              <a:spcAft>
                <a:spcPts val="0"/>
              </a:spcAft>
              <a:buClrTx/>
              <a:buSzTx/>
              <a:buFontTx/>
              <a:buNone/>
              <a:defRPr/>
            </a:pPr>
            <a:endParaRPr kumimoji="0" lang="zh-CN" altLang="en-US" sz="5555" b="0" i="0" u="none" strike="noStrike" kern="0" cap="none" spc="0" normalizeH="0" baseline="0" noProof="0">
              <a:ln>
                <a:noFill/>
              </a:ln>
              <a:solidFill>
                <a:srgbClr val="FFFFFF">
                  <a:lumMod val="50000"/>
                </a:srgbClr>
              </a:solidFill>
              <a:effectLst/>
              <a:uLnTx/>
              <a:uFillTx/>
              <a:latin typeface="微软雅黑" panose="020B0503020204020204" charset="-122"/>
              <a:ea typeface="微软雅黑" panose="020B0503020204020204" charset="-122"/>
            </a:endParaRPr>
          </a:p>
        </p:txBody>
      </p:sp>
      <p:sp>
        <p:nvSpPr>
          <p:cNvPr id="38" name="圆角右箭头 20"/>
          <p:cNvSpPr/>
          <p:nvPr>
            <p:custDataLst>
              <p:tags r:id="rId8"/>
            </p:custDataLst>
          </p:nvPr>
        </p:nvSpPr>
        <p:spPr>
          <a:xfrm rot="10800000">
            <a:off x="9262973" y="3978186"/>
            <a:ext cx="778289" cy="955431"/>
          </a:xfrm>
          <a:prstGeom prst="bentArrow">
            <a:avLst/>
          </a:prstGeom>
          <a:solidFill>
            <a:srgbClr val="FFFFFF">
              <a:lumMod val="85000"/>
            </a:srgbClr>
          </a:solidFill>
          <a:ln>
            <a:noFill/>
          </a:ln>
        </p:spPr>
        <p:style>
          <a:lnRef idx="2">
            <a:srgbClr val="D87F82">
              <a:shade val="50000"/>
            </a:srgbClr>
          </a:lnRef>
          <a:fillRef idx="1">
            <a:srgbClr val="D87F82"/>
          </a:fillRef>
          <a:effectRef idx="0">
            <a:srgbClr val="D87F82"/>
          </a:effectRef>
          <a:fontRef idx="minor">
            <a:srgbClr val="FFFFFF"/>
          </a:fontRef>
        </p:style>
        <p:txBody>
          <a:bodyPr rtlCol="0" anchor="ctr">
            <a:noAutofit/>
          </a:bodyPr>
          <a:lstStyle/>
          <a:p>
            <a:pPr marL="0" marR="0" lvl="0" indent="0" algn="ctr" defTabSz="914400" eaLnBrk="1" latinLnBrk="0" hangingPunct="1">
              <a:spcBef>
                <a:spcPts val="0"/>
              </a:spcBef>
              <a:spcAft>
                <a:spcPts val="0"/>
              </a:spcAft>
              <a:buClrTx/>
              <a:buSzTx/>
              <a:buFontTx/>
              <a:buNone/>
              <a:defRPr/>
            </a:pPr>
            <a:endParaRPr kumimoji="0" lang="zh-CN" altLang="en-US" sz="5555" b="0" i="0" u="none" strike="noStrike" kern="0" cap="none" spc="0" normalizeH="0" baseline="0" noProof="0">
              <a:ln>
                <a:noFill/>
              </a:ln>
              <a:solidFill>
                <a:srgbClr val="FFFFFF">
                  <a:lumMod val="50000"/>
                </a:srgbClr>
              </a:solidFill>
              <a:effectLst/>
              <a:uLnTx/>
              <a:uFillTx/>
              <a:latin typeface="微软雅黑" panose="020B0503020204020204" charset="-122"/>
              <a:ea typeface="微软雅黑" panose="020B0503020204020204" charset="-122"/>
            </a:endParaRPr>
          </a:p>
        </p:txBody>
      </p:sp>
      <p:sp>
        <p:nvSpPr>
          <p:cNvPr id="12" name="右箭头 16"/>
          <p:cNvSpPr/>
          <p:nvPr>
            <p:custDataLst>
              <p:tags r:id="rId9"/>
            </p:custDataLst>
          </p:nvPr>
        </p:nvSpPr>
        <p:spPr>
          <a:xfrm>
            <a:off x="4431970" y="1858069"/>
            <a:ext cx="1466440" cy="501961"/>
          </a:xfrm>
          <a:prstGeom prst="rightArrow">
            <a:avLst>
              <a:gd name="adj1" fmla="val 50000"/>
              <a:gd name="adj2" fmla="val 117709"/>
            </a:avLst>
          </a:prstGeom>
          <a:solidFill>
            <a:srgbClr val="FFFFFF">
              <a:lumMod val="85000"/>
            </a:srgbClr>
          </a:solidFill>
          <a:ln>
            <a:noFill/>
          </a:ln>
        </p:spPr>
        <p:style>
          <a:lnRef idx="2">
            <a:srgbClr val="D87F82">
              <a:shade val="50000"/>
            </a:srgbClr>
          </a:lnRef>
          <a:fillRef idx="1">
            <a:srgbClr val="D87F82"/>
          </a:fillRef>
          <a:effectRef idx="0">
            <a:srgbClr val="D87F82"/>
          </a:effectRef>
          <a:fontRef idx="minor">
            <a:srgbClr val="FFFFFF"/>
          </a:fontRef>
        </p:style>
        <p:txBody>
          <a:bodyPr rtlCol="0" anchor="ctr">
            <a:noAutofit/>
          </a:bodyPr>
          <a:p>
            <a:pPr marL="0" marR="0" lvl="0" indent="0" algn="ctr" defTabSz="914400" eaLnBrk="1" latinLnBrk="0" hangingPunct="1">
              <a:spcBef>
                <a:spcPts val="0"/>
              </a:spcBef>
              <a:spcAft>
                <a:spcPts val="0"/>
              </a:spcAft>
              <a:buClrTx/>
              <a:buSzTx/>
              <a:buFontTx/>
              <a:buNone/>
              <a:defRPr/>
            </a:pPr>
            <a:endParaRPr kumimoji="0" lang="zh-CN" altLang="en-US" sz="3300" b="0" i="0" u="none" strike="noStrike" kern="0" cap="none" spc="0" normalizeH="0" baseline="0" noProof="0">
              <a:ln>
                <a:noFill/>
              </a:ln>
              <a:solidFill>
                <a:srgbClr val="FFFFFF">
                  <a:lumMod val="50000"/>
                </a:srgbClr>
              </a:solidFill>
              <a:effectLst/>
              <a:uLnTx/>
              <a:uFillTx/>
              <a:latin typeface="微软雅黑" panose="020B0503020204020204" charset="-122"/>
              <a:ea typeface="微软雅黑" panose="020B0503020204020204" charset="-122"/>
            </a:endParaRPr>
          </a:p>
        </p:txBody>
      </p:sp>
    </p:spTree>
    <p:custDataLst>
      <p:tags r:id="rId10"/>
    </p:custDataLst>
  </p:cSld>
  <p:clrMapOvr>
    <a:masterClrMapping/>
  </p:clrMapOvr>
  <mc:AlternateContent xmlns:mc="http://schemas.openxmlformats.org/markup-compatibility/2006">
    <mc:Choice xmlns:p14="http://schemas.microsoft.com/office/powerpoint/2010/main" Requires="p14">
      <p:transition spd="slow" p14:dur="1500" advTm="4000">
        <p:random/>
      </p:transition>
    </mc:Choice>
    <mc:Fallback>
      <p:transition spd="slow" advTm="4000">
        <p:random/>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custDataLst>
              <p:tags r:id="rId1"/>
            </p:custDataLst>
          </p:nvPr>
        </p:nvSpPr>
        <p:spPr>
          <a:xfrm>
            <a:off x="789305" y="888365"/>
            <a:ext cx="2397760" cy="506730"/>
          </a:xfrm>
          <a:prstGeom prst="rect">
            <a:avLst/>
          </a:prstGeom>
          <a:noFill/>
        </p:spPr>
        <p:txBody>
          <a:bodyPr wrap="square" rtlCol="0">
            <a:spAutoFit/>
          </a:bodyPr>
          <a:p>
            <a:pPr algn="l">
              <a:lnSpc>
                <a:spcPct val="150000"/>
              </a:lnSpc>
              <a:buClrTx/>
              <a:buSzTx/>
              <a:buFontTx/>
            </a:pPr>
            <a:r>
              <a:rPr kumimoji="1" lang="zh-CN" altLang="en-US" b="1" dirty="0" smtClean="0">
                <a:solidFill>
                  <a:srgbClr val="644825"/>
                </a:solidFill>
                <a:latin typeface="微软雅黑" panose="020B0503020204020204" charset="-122"/>
                <a:ea typeface="微软雅黑" panose="020B0503020204020204" charset="-122"/>
                <a:cs typeface="微软雅黑" panose="020B0503020204020204" charset="-122"/>
                <a:sym typeface="+mn-ea"/>
              </a:rPr>
              <a:t>第三十条 变更通知</a:t>
            </a:r>
            <a:r>
              <a:rPr lang="zh-CN">
                <a:latin typeface="微软雅黑" panose="020B0503020204020204" charset="-122"/>
                <a:ea typeface="微软雅黑" panose="020B0503020204020204" charset="-122"/>
                <a:cs typeface="微软雅黑" panose="020B0503020204020204" charset="-122"/>
                <a:sym typeface="+mn-ea"/>
              </a:rPr>
              <a:t> </a:t>
            </a:r>
            <a:endParaRPr lang="zh-CN">
              <a:latin typeface="微软雅黑" panose="020B0503020204020204" charset="-122"/>
              <a:ea typeface="微软雅黑" panose="020B0503020204020204" charset="-122"/>
              <a:cs typeface="微软雅黑" panose="020B0503020204020204" charset="-122"/>
              <a:sym typeface="+mn-ea"/>
            </a:endParaRPr>
          </a:p>
        </p:txBody>
      </p:sp>
      <p:sp>
        <p:nvSpPr>
          <p:cNvPr id="25" name="菱形 24"/>
          <p:cNvSpPr/>
          <p:nvPr/>
        </p:nvSpPr>
        <p:spPr>
          <a:xfrm>
            <a:off x="130175" y="166370"/>
            <a:ext cx="350520" cy="361950"/>
          </a:xfrm>
          <a:prstGeom prst="diamond">
            <a:avLst/>
          </a:prstGeom>
          <a:solidFill>
            <a:srgbClr val="FF3F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24" name="文本框 23"/>
          <p:cNvSpPr txBox="1"/>
          <p:nvPr/>
        </p:nvSpPr>
        <p:spPr>
          <a:xfrm>
            <a:off x="718820" y="86360"/>
            <a:ext cx="3380740" cy="521970"/>
          </a:xfrm>
          <a:prstGeom prst="rect">
            <a:avLst/>
          </a:prstGeom>
          <a:noFill/>
        </p:spPr>
        <p:txBody>
          <a:bodyPr wrap="square" rtlCol="0">
            <a:spAutoFit/>
          </a:bodyPr>
          <a:p>
            <a:pPr algn="l"/>
            <a:r>
              <a:rPr sz="2800" b="1" spc="25" dirty="0">
                <a:solidFill>
                  <a:srgbClr val="FF3F2B"/>
                </a:solidFill>
                <a:latin typeface="微软雅黑" panose="020B0503020204020204" charset="-122"/>
                <a:ea typeface="微软雅黑" panose="020B0503020204020204" charset="-122"/>
                <a:cs typeface="微软雅黑" panose="020B0503020204020204" charset="-122"/>
                <a:sym typeface="+mn-ea"/>
              </a:rPr>
              <a:t>第十一章 变更流程</a:t>
            </a:r>
            <a:endParaRPr sz="2800" b="1" spc="25" dirty="0">
              <a:solidFill>
                <a:srgbClr val="FF3F2B"/>
              </a:solidFill>
              <a:latin typeface="微软雅黑" panose="020B0503020204020204" charset="-122"/>
              <a:ea typeface="微软雅黑" panose="020B0503020204020204" charset="-122"/>
              <a:cs typeface="微软雅黑" panose="020B0503020204020204" charset="-122"/>
              <a:sym typeface="+mn-ea"/>
            </a:endParaRPr>
          </a:p>
        </p:txBody>
      </p:sp>
      <p:cxnSp>
        <p:nvCxnSpPr>
          <p:cNvPr id="27" name="直接连接符 26"/>
          <p:cNvCxnSpPr/>
          <p:nvPr/>
        </p:nvCxnSpPr>
        <p:spPr>
          <a:xfrm>
            <a:off x="4548505" y="-476885"/>
            <a:ext cx="6167755" cy="0"/>
          </a:xfrm>
          <a:prstGeom prst="line">
            <a:avLst/>
          </a:prstGeom>
          <a:ln w="12700" cmpd="sng">
            <a:solidFill>
              <a:schemeClr val="accent4">
                <a:lumMod val="20000"/>
                <a:lumOff val="80000"/>
              </a:schemeClr>
            </a:solidFill>
            <a:prstDash val="lgDash"/>
          </a:ln>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789305" y="1574800"/>
            <a:ext cx="10781665" cy="4154170"/>
          </a:xfrm>
          <a:prstGeom prst="rect">
            <a:avLst/>
          </a:prstGeom>
          <a:noFill/>
          <a:ln w="28575" cmpd="dbl">
            <a:noFill/>
            <a:prstDash val="solid"/>
          </a:ln>
        </p:spPr>
        <p:txBody>
          <a:bodyPr wrap="square" rtlCol="0">
            <a:spAutoFit/>
          </a:bodyPr>
          <a:p>
            <a:pPr algn="just">
              <a:lnSpc>
                <a:spcPct val="150000"/>
              </a:lnSpc>
            </a:pPr>
            <a:r>
              <a:rPr lang="zh-CN" sz="1600">
                <a:latin typeface="微软雅黑" panose="020B0503020204020204" charset="-122"/>
                <a:ea typeface="微软雅黑" panose="020B0503020204020204" charset="-122"/>
                <a:cs typeface="微软雅黑" panose="020B0503020204020204" charset="-122"/>
                <a:sym typeface="+mn-ea"/>
              </a:rPr>
              <a:t>1. </a:t>
            </a:r>
            <a:r>
              <a:rPr lang="zh-CN" sz="1600" u="sng">
                <a:solidFill>
                  <a:srgbClr val="FF0000"/>
                </a:solidFill>
                <a:latin typeface="微软雅黑" panose="020B0503020204020204" charset="-122"/>
                <a:ea typeface="微软雅黑" panose="020B0503020204020204" charset="-122"/>
                <a:cs typeface="微软雅黑" panose="020B0503020204020204" charset="-122"/>
                <a:sym typeface="+mn-ea"/>
              </a:rPr>
              <a:t>监理工程师</a:t>
            </a:r>
            <a:r>
              <a:rPr lang="zh-CN" sz="1600">
                <a:solidFill>
                  <a:srgbClr val="FF0000"/>
                </a:solidFill>
                <a:latin typeface="微软雅黑" panose="020B0503020204020204" charset="-122"/>
                <a:ea typeface="微软雅黑" panose="020B0503020204020204" charset="-122"/>
                <a:cs typeface="微软雅黑" panose="020B0503020204020204" charset="-122"/>
                <a:sym typeface="+mn-ea"/>
              </a:rPr>
              <a:t>认为有必要根据合同有关规定变更工程</a:t>
            </a:r>
            <a:r>
              <a:rPr lang="zh-CN" sz="1600">
                <a:latin typeface="微软雅黑" panose="020B0503020204020204" charset="-122"/>
                <a:ea typeface="微软雅黑" panose="020B0503020204020204" charset="-122"/>
                <a:cs typeface="微软雅黑" panose="020B0503020204020204" charset="-122"/>
                <a:sym typeface="+mn-ea"/>
              </a:rPr>
              <a:t>时，可向为业主和承包人发出变更通知，承包商在接到变更通知后，应暂停相关作业。业主在接到变更通知后，协调设计、监理部门进行预先现场勘查。接业主书面通知后，监理工程师在2个工作日内签发工程变更通知。</a:t>
            </a:r>
            <a:endParaRPr lang="zh-CN" sz="1600">
              <a:latin typeface="微软雅黑" panose="020B0503020204020204" charset="-122"/>
              <a:ea typeface="微软雅黑" panose="020B0503020204020204" charset="-122"/>
              <a:cs typeface="微软雅黑" panose="020B0503020204020204" charset="-122"/>
              <a:sym typeface="+mn-ea"/>
            </a:endParaRPr>
          </a:p>
          <a:p>
            <a:pPr algn="just">
              <a:lnSpc>
                <a:spcPct val="150000"/>
              </a:lnSpc>
            </a:pPr>
            <a:r>
              <a:rPr lang="zh-CN" sz="1600">
                <a:latin typeface="微软雅黑" panose="020B0503020204020204" charset="-122"/>
                <a:ea typeface="微软雅黑" panose="020B0503020204020204" charset="-122"/>
                <a:cs typeface="微软雅黑" panose="020B0503020204020204" charset="-122"/>
                <a:sym typeface="+mn-ea"/>
              </a:rPr>
              <a:t>2. </a:t>
            </a:r>
            <a:r>
              <a:rPr lang="zh-CN" sz="1600" u="sng">
                <a:solidFill>
                  <a:srgbClr val="FF0000"/>
                </a:solidFill>
                <a:latin typeface="微软雅黑" panose="020B0503020204020204" charset="-122"/>
                <a:ea typeface="微软雅黑" panose="020B0503020204020204" charset="-122"/>
                <a:cs typeface="微软雅黑" panose="020B0503020204020204" charset="-122"/>
                <a:sym typeface="+mn-ea"/>
              </a:rPr>
              <a:t>承包商</a:t>
            </a:r>
            <a:r>
              <a:rPr lang="zh-CN" sz="1600">
                <a:solidFill>
                  <a:srgbClr val="FF0000"/>
                </a:solidFill>
                <a:latin typeface="微软雅黑" panose="020B0503020204020204" charset="-122"/>
                <a:ea typeface="微软雅黑" panose="020B0503020204020204" charset="-122"/>
                <a:cs typeface="微软雅黑" panose="020B0503020204020204" charset="-122"/>
                <a:sym typeface="+mn-ea"/>
              </a:rPr>
              <a:t>按合同约定提出合理化建议（变更优化）</a:t>
            </a:r>
            <a:r>
              <a:rPr lang="zh-CN" sz="1600">
                <a:latin typeface="微软雅黑" panose="020B0503020204020204" charset="-122"/>
                <a:ea typeface="微软雅黑" panose="020B0503020204020204" charset="-122"/>
                <a:cs typeface="微软雅黑" panose="020B0503020204020204" charset="-122"/>
                <a:sym typeface="+mn-ea"/>
              </a:rPr>
              <a:t>时，必须及时书面提出，填写施工变更报告单，并附上相关资料（包括照片），应报送监理工程师审查，监理工程师在3日内审查 后报业主审批后，由总监理工程师在2个工作日签发变更通知书。</a:t>
            </a:r>
            <a:endParaRPr lang="zh-CN" sz="1600">
              <a:latin typeface="微软雅黑" panose="020B0503020204020204" charset="-122"/>
              <a:ea typeface="微软雅黑" panose="020B0503020204020204" charset="-122"/>
              <a:cs typeface="微软雅黑" panose="020B0503020204020204" charset="-122"/>
            </a:endParaRPr>
          </a:p>
          <a:p>
            <a:pPr algn="just">
              <a:lnSpc>
                <a:spcPct val="150000"/>
              </a:lnSpc>
            </a:pPr>
            <a:r>
              <a:rPr lang="en-US" altLang="zh-CN" sz="1600">
                <a:latin typeface="微软雅黑" panose="020B0503020204020204" charset="-122"/>
                <a:ea typeface="微软雅黑" panose="020B0503020204020204" charset="-122"/>
                <a:cs typeface="微软雅黑" panose="020B0503020204020204" charset="-122"/>
                <a:sym typeface="+mn-ea"/>
              </a:rPr>
              <a:t>3.</a:t>
            </a:r>
            <a:r>
              <a:rPr lang="zh-CN" sz="1600">
                <a:solidFill>
                  <a:srgbClr val="FF0000"/>
                </a:solidFill>
                <a:latin typeface="微软雅黑" panose="020B0503020204020204" charset="-122"/>
                <a:ea typeface="微软雅黑" panose="020B0503020204020204" charset="-122"/>
                <a:cs typeface="微软雅黑" panose="020B0503020204020204" charset="-122"/>
                <a:sym typeface="+mn-ea"/>
              </a:rPr>
              <a:t>业主提出</a:t>
            </a:r>
            <a:r>
              <a:rPr lang="zh-CN" sz="1600">
                <a:latin typeface="微软雅黑" panose="020B0503020204020204" charset="-122"/>
                <a:ea typeface="微软雅黑" panose="020B0503020204020204" charset="-122"/>
                <a:cs typeface="微软雅黑" panose="020B0503020204020204" charset="-122"/>
                <a:sym typeface="+mn-ea"/>
              </a:rPr>
              <a:t>的变更，应书面通知监理工程师，监理工程师将在2个工作日发出变更通知书。</a:t>
            </a:r>
            <a:endParaRPr lang="zh-CN" sz="1600">
              <a:latin typeface="微软雅黑" panose="020B0503020204020204" charset="-122"/>
              <a:ea typeface="微软雅黑" panose="020B0503020204020204" charset="-122"/>
              <a:cs typeface="微软雅黑" panose="020B0503020204020204" charset="-122"/>
              <a:sym typeface="+mn-ea"/>
            </a:endParaRPr>
          </a:p>
          <a:p>
            <a:pPr algn="just">
              <a:lnSpc>
                <a:spcPct val="150000"/>
              </a:lnSpc>
            </a:pPr>
            <a:r>
              <a:rPr lang="zh-CN" sz="1600">
                <a:latin typeface="微软雅黑" panose="020B0503020204020204" charset="-122"/>
                <a:ea typeface="微软雅黑" panose="020B0503020204020204" charset="-122"/>
                <a:cs typeface="微软雅黑" panose="020B0503020204020204" charset="-122"/>
                <a:sym typeface="+mn-ea"/>
              </a:rPr>
              <a:t>4. </a:t>
            </a:r>
            <a:r>
              <a:rPr lang="zh-CN" sz="1600">
                <a:solidFill>
                  <a:srgbClr val="FF0000"/>
                </a:solidFill>
                <a:latin typeface="微软雅黑" panose="020B0503020204020204" charset="-122"/>
                <a:ea typeface="微软雅黑" panose="020B0503020204020204" charset="-122"/>
                <a:cs typeface="微软雅黑" panose="020B0503020204020204" charset="-122"/>
                <a:sym typeface="+mn-ea"/>
              </a:rPr>
              <a:t>设计部门</a:t>
            </a:r>
            <a:r>
              <a:rPr lang="zh-CN" sz="1600">
                <a:latin typeface="微软雅黑" panose="020B0503020204020204" charset="-122"/>
                <a:ea typeface="微软雅黑" panose="020B0503020204020204" charset="-122"/>
                <a:cs typeface="微软雅黑" panose="020B0503020204020204" charset="-122"/>
                <a:sym typeface="+mn-ea"/>
              </a:rPr>
              <a:t>提出的变更，要书面通知业主，经业主审批后，及时书面通知监理工程师并附上设计变更文件，监理工程师在2个工作日内书面通知并督促承包商实施。</a:t>
            </a:r>
            <a:endParaRPr lang="zh-CN" altLang="en-US" sz="1600">
              <a:latin typeface="微软雅黑" panose="020B0503020204020204" charset="-122"/>
              <a:ea typeface="微软雅黑" panose="020B0503020204020204" charset="-122"/>
              <a:cs typeface="微软雅黑" panose="020B0503020204020204" charset="-122"/>
              <a:sym typeface="+mn-ea"/>
            </a:endParaRPr>
          </a:p>
          <a:p>
            <a:pPr algn="just">
              <a:lnSpc>
                <a:spcPct val="150000"/>
              </a:lnSpc>
            </a:pPr>
            <a:r>
              <a:rPr lang="zh-CN" sz="1600">
                <a:solidFill>
                  <a:schemeClr val="accent1"/>
                </a:solidFill>
                <a:latin typeface="微软雅黑" panose="020B0503020204020204" charset="-122"/>
                <a:ea typeface="微软雅黑" panose="020B0503020204020204" charset="-122"/>
                <a:cs typeface="微软雅黑" panose="020B0503020204020204" charset="-122"/>
                <a:sym typeface="+mn-ea"/>
              </a:rPr>
              <a:t>5. 发布工程变更通知：</a:t>
            </a:r>
            <a:r>
              <a:rPr lang="zh-CN" sz="1600">
                <a:latin typeface="微软雅黑" panose="020B0503020204020204" charset="-122"/>
                <a:ea typeface="微软雅黑" panose="020B0503020204020204" charset="-122"/>
                <a:cs typeface="微软雅黑" panose="020B0503020204020204" charset="-122"/>
                <a:sym typeface="+mn-ea"/>
              </a:rPr>
              <a:t>总监办在收到业主审核批准的有关工程变更的审批单和设计文件之 后，应在 2 日或合同规定的期限内以工程变更通知单的形式通知驻地监理工程师和承包商。</a:t>
            </a:r>
            <a:endParaRPr lang="zh-CN" altLang="en-US" sz="1600"/>
          </a:p>
        </p:txBody>
      </p:sp>
    </p:spTree>
    <p:custDataLst>
      <p:tags r:id="rId2"/>
    </p:custDataLst>
  </p:cSld>
  <p:clrMapOvr>
    <a:masterClrMapping/>
  </p:clrMapOvr>
  <mc:AlternateContent xmlns:mc="http://schemas.openxmlformats.org/markup-compatibility/2006">
    <mc:Choice xmlns:p14="http://schemas.microsoft.com/office/powerpoint/2010/main" Requires="p14">
      <p:transition spd="slow" p14:dur="1500" advTm="4000">
        <p:random/>
      </p:transition>
    </mc:Choice>
    <mc:Fallback>
      <p:transition spd="slow" advTm="4000">
        <p:random/>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custDataLst>
              <p:tags r:id="rId1"/>
            </p:custDataLst>
          </p:nvPr>
        </p:nvSpPr>
        <p:spPr>
          <a:xfrm>
            <a:off x="718820" y="873125"/>
            <a:ext cx="10629900" cy="1337945"/>
          </a:xfrm>
          <a:prstGeom prst="rect">
            <a:avLst/>
          </a:prstGeom>
          <a:noFill/>
        </p:spPr>
        <p:txBody>
          <a:bodyPr wrap="square" rtlCol="0">
            <a:spAutoFit/>
          </a:bodyPr>
          <a:p>
            <a:pPr algn="l">
              <a:lnSpc>
                <a:spcPct val="150000"/>
              </a:lnSpc>
              <a:buClrTx/>
              <a:buSzTx/>
              <a:buFontTx/>
            </a:pPr>
            <a:r>
              <a:rPr kumimoji="1" lang="zh-CN" altLang="en-US" sz="1800" b="1" dirty="0" smtClean="0">
                <a:solidFill>
                  <a:srgbClr val="644825"/>
                </a:solidFill>
                <a:latin typeface="微软雅黑" panose="020B0503020204020204" charset="-122"/>
                <a:ea typeface="微软雅黑" panose="020B0503020204020204" charset="-122"/>
                <a:cs typeface="微软雅黑" panose="020B0503020204020204" charset="-122"/>
                <a:sym typeface="+mn-ea"/>
              </a:rPr>
              <a:t>第三十一条 变更申请 </a:t>
            </a:r>
            <a:endParaRPr kumimoji="1" lang="zh-CN" altLang="en-US" sz="1800" b="1" dirty="0" smtClean="0">
              <a:solidFill>
                <a:srgbClr val="644825"/>
              </a:solidFill>
              <a:latin typeface="微软雅黑" panose="020B0503020204020204" charset="-122"/>
              <a:ea typeface="微软雅黑" panose="020B0503020204020204" charset="-122"/>
              <a:cs typeface="微软雅黑" panose="020B0503020204020204" charset="-122"/>
              <a:sym typeface="+mn-ea"/>
            </a:endParaRPr>
          </a:p>
          <a:p>
            <a:pPr algn="l">
              <a:lnSpc>
                <a:spcPct val="150000"/>
              </a:lnSpc>
              <a:buClrTx/>
              <a:buSzTx/>
              <a:buFontTx/>
            </a:pPr>
            <a:r>
              <a:rPr lang="zh-CN">
                <a:latin typeface="微软雅黑" panose="020B0503020204020204" charset="-122"/>
                <a:ea typeface="微软雅黑" panose="020B0503020204020204" charset="-122"/>
                <a:cs typeface="微软雅黑" panose="020B0503020204020204" charset="-122"/>
                <a:sym typeface="+mn-ea"/>
              </a:rPr>
              <a:t>在变更通知下达以后，</a:t>
            </a:r>
            <a:r>
              <a:rPr lang="zh-CN">
                <a:solidFill>
                  <a:schemeClr val="accent2"/>
                </a:solidFill>
                <a:latin typeface="微软雅黑" panose="020B0503020204020204" charset="-122"/>
                <a:ea typeface="微软雅黑" panose="020B0503020204020204" charset="-122"/>
                <a:cs typeface="微软雅黑" panose="020B0503020204020204" charset="-122"/>
                <a:sym typeface="+mn-ea"/>
              </a:rPr>
              <a:t>承包人</a:t>
            </a:r>
            <a:r>
              <a:rPr lang="zh-CN">
                <a:latin typeface="微软雅黑" panose="020B0503020204020204" charset="-122"/>
                <a:ea typeface="微软雅黑" panose="020B0503020204020204" charset="-122"/>
                <a:cs typeface="微软雅黑" panose="020B0503020204020204" charset="-122"/>
                <a:sym typeface="+mn-ea"/>
              </a:rPr>
              <a:t>应根据监理工程师下达的“工程变更通知”的有关要求及时</a:t>
            </a:r>
            <a:r>
              <a:rPr lang="zh-CN">
                <a:solidFill>
                  <a:schemeClr val="accent2"/>
                </a:solidFill>
                <a:latin typeface="微软雅黑" panose="020B0503020204020204" charset="-122"/>
                <a:ea typeface="微软雅黑" panose="020B0503020204020204" charset="-122"/>
                <a:cs typeface="微软雅黑" panose="020B0503020204020204" charset="-122"/>
                <a:sym typeface="+mn-ea"/>
              </a:rPr>
              <a:t>对变更工程费用进行计算</a:t>
            </a:r>
            <a:r>
              <a:rPr lang="zh-CN">
                <a:latin typeface="微软雅黑" panose="020B0503020204020204" charset="-122"/>
                <a:ea typeface="微软雅黑" panose="020B0503020204020204" charset="-122"/>
                <a:cs typeface="微软雅黑" panose="020B0503020204020204" charset="-122"/>
                <a:sym typeface="+mn-ea"/>
              </a:rPr>
              <a:t>，并在 14 日内向驻地监理工程师办公室提交工程变更费用申请（一式四份）。</a:t>
            </a:r>
            <a:endParaRPr lang="zh-CN">
              <a:latin typeface="微软雅黑" panose="020B0503020204020204" charset="-122"/>
              <a:ea typeface="微软雅黑" panose="020B0503020204020204" charset="-122"/>
              <a:cs typeface="微软雅黑" panose="020B0503020204020204" charset="-122"/>
              <a:sym typeface="+mn-ea"/>
            </a:endParaRPr>
          </a:p>
        </p:txBody>
      </p:sp>
      <p:sp>
        <p:nvSpPr>
          <p:cNvPr id="25" name="菱形 24"/>
          <p:cNvSpPr/>
          <p:nvPr/>
        </p:nvSpPr>
        <p:spPr>
          <a:xfrm>
            <a:off x="130175" y="166370"/>
            <a:ext cx="350520" cy="361950"/>
          </a:xfrm>
          <a:prstGeom prst="diamond">
            <a:avLst/>
          </a:prstGeom>
          <a:solidFill>
            <a:srgbClr val="FF3F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24" name="文本框 23"/>
          <p:cNvSpPr txBox="1"/>
          <p:nvPr/>
        </p:nvSpPr>
        <p:spPr>
          <a:xfrm>
            <a:off x="718820" y="86360"/>
            <a:ext cx="6136005" cy="521970"/>
          </a:xfrm>
          <a:prstGeom prst="rect">
            <a:avLst/>
          </a:prstGeom>
          <a:noFill/>
        </p:spPr>
        <p:txBody>
          <a:bodyPr wrap="square" rtlCol="0">
            <a:spAutoFit/>
          </a:bodyPr>
          <a:p>
            <a:pPr algn="l"/>
            <a:r>
              <a:rPr sz="2800" b="1" spc="25" dirty="0">
                <a:solidFill>
                  <a:srgbClr val="FF3F2B"/>
                </a:solidFill>
                <a:latin typeface="微软雅黑" panose="020B0503020204020204" charset="-122"/>
                <a:ea typeface="微软雅黑" panose="020B0503020204020204" charset="-122"/>
                <a:cs typeface="微软雅黑" panose="020B0503020204020204" charset="-122"/>
                <a:sym typeface="+mn-ea"/>
              </a:rPr>
              <a:t>第十一章 变更流程</a:t>
            </a:r>
            <a:endParaRPr sz="2800" b="1" spc="25" dirty="0">
              <a:solidFill>
                <a:srgbClr val="FF3F2B"/>
              </a:solidFill>
              <a:latin typeface="微软雅黑" panose="020B0503020204020204" charset="-122"/>
              <a:ea typeface="微软雅黑" panose="020B0503020204020204" charset="-122"/>
              <a:cs typeface="微软雅黑" panose="020B0503020204020204" charset="-122"/>
              <a:sym typeface="+mn-ea"/>
            </a:endParaRPr>
          </a:p>
        </p:txBody>
      </p:sp>
      <p:cxnSp>
        <p:nvCxnSpPr>
          <p:cNvPr id="27" name="直接连接符 26"/>
          <p:cNvCxnSpPr/>
          <p:nvPr/>
        </p:nvCxnSpPr>
        <p:spPr>
          <a:xfrm>
            <a:off x="4548505" y="-476885"/>
            <a:ext cx="6167755" cy="0"/>
          </a:xfrm>
          <a:prstGeom prst="line">
            <a:avLst/>
          </a:prstGeom>
          <a:ln w="12700" cmpd="sng">
            <a:solidFill>
              <a:schemeClr val="accent4">
                <a:lumMod val="20000"/>
                <a:lumOff val="80000"/>
              </a:schemeClr>
            </a:solidFill>
            <a:prstDash val="lgDash"/>
          </a:ln>
        </p:spPr>
        <p:style>
          <a:lnRef idx="1">
            <a:schemeClr val="accent1"/>
          </a:lnRef>
          <a:fillRef idx="0">
            <a:schemeClr val="accent1"/>
          </a:fillRef>
          <a:effectRef idx="0">
            <a:schemeClr val="accent1"/>
          </a:effectRef>
          <a:fontRef idx="minor">
            <a:schemeClr val="tx1"/>
          </a:fontRef>
        </p:style>
      </p:cxnSp>
      <p:sp>
        <p:nvSpPr>
          <p:cNvPr id="3" name="文本框 2"/>
          <p:cNvSpPr txBox="1"/>
          <p:nvPr/>
        </p:nvSpPr>
        <p:spPr>
          <a:xfrm>
            <a:off x="805815" y="2475865"/>
            <a:ext cx="10318115" cy="3622675"/>
          </a:xfrm>
          <a:prstGeom prst="rect">
            <a:avLst/>
          </a:prstGeom>
          <a:noFill/>
          <a:ln>
            <a:gradFill>
              <a:gsLst>
                <a:gs pos="33000">
                  <a:srgbClr val="EE8C51"/>
                </a:gs>
                <a:gs pos="0">
                  <a:schemeClr val="accent1">
                    <a:lumMod val="5000"/>
                    <a:lumOff val="95000"/>
                  </a:schemeClr>
                </a:gs>
                <a:gs pos="59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p:spPr>
        <p:txBody>
          <a:bodyPr wrap="square" rtlCol="0">
            <a:spAutoFit/>
          </a:bodyPr>
          <a:p>
            <a:pPr marL="285750" indent="-285750" algn="l">
              <a:lnSpc>
                <a:spcPct val="150000"/>
              </a:lnSpc>
              <a:buClrTx/>
              <a:buSzTx/>
              <a:buFont typeface="Wingdings" panose="05000000000000000000" charset="0"/>
              <a:buChar char="Ø"/>
            </a:pPr>
            <a:r>
              <a:rPr lang="zh-CN" sz="1700">
                <a:solidFill>
                  <a:schemeClr val="accent2"/>
                </a:solidFill>
                <a:latin typeface="微软雅黑" panose="020B0503020204020204" charset="-122"/>
                <a:ea typeface="微软雅黑" panose="020B0503020204020204" charset="-122"/>
                <a:cs typeface="微软雅黑" panose="020B0503020204020204" charset="-122"/>
                <a:sym typeface="+mn-ea"/>
              </a:rPr>
              <a:t>《工程变更申请审批单》</a:t>
            </a:r>
            <a:r>
              <a:rPr lang="zh-CN" sz="1700">
                <a:latin typeface="微软雅黑" panose="020B0503020204020204" charset="-122"/>
                <a:ea typeface="微软雅黑" panose="020B0503020204020204" charset="-122"/>
                <a:cs typeface="微软雅黑" panose="020B0503020204020204" charset="-122"/>
                <a:sym typeface="+mn-ea"/>
              </a:rPr>
              <a:t>应详细记录变更工程名称、原设计图名称、变更设计图名称、变更类别、变更增减金额、变更理由、工程变更内容摘要以及各单位审核意见；</a:t>
            </a:r>
            <a:endParaRPr lang="zh-CN" sz="1700">
              <a:latin typeface="微软雅黑" panose="020B0503020204020204" charset="-122"/>
              <a:ea typeface="微软雅黑" panose="020B0503020204020204" charset="-122"/>
              <a:cs typeface="微软雅黑" panose="020B0503020204020204" charset="-122"/>
              <a:sym typeface="+mn-ea"/>
            </a:endParaRPr>
          </a:p>
          <a:p>
            <a:pPr marL="285750" indent="-285750" algn="l">
              <a:lnSpc>
                <a:spcPct val="150000"/>
              </a:lnSpc>
              <a:buClrTx/>
              <a:buSzTx/>
              <a:buFont typeface="Wingdings" panose="05000000000000000000" charset="0"/>
              <a:buChar char="Ø"/>
            </a:pPr>
            <a:r>
              <a:rPr lang="zh-CN" sz="1700">
                <a:solidFill>
                  <a:schemeClr val="accent2"/>
                </a:solidFill>
                <a:latin typeface="微软雅黑" panose="020B0503020204020204" charset="-122"/>
                <a:ea typeface="微软雅黑" panose="020B0503020204020204" charset="-122"/>
                <a:cs typeface="微软雅黑" panose="020B0503020204020204" charset="-122"/>
                <a:sym typeface="+mn-ea"/>
              </a:rPr>
              <a:t>《变更工程量清单申报审批表》</a:t>
            </a:r>
            <a:r>
              <a:rPr lang="zh-CN" sz="1700">
                <a:latin typeface="微软雅黑" panose="020B0503020204020204" charset="-122"/>
                <a:ea typeface="微软雅黑" panose="020B0503020204020204" charset="-122"/>
                <a:cs typeface="微软雅黑" panose="020B0503020204020204" charset="-122"/>
                <a:sym typeface="+mn-ea"/>
              </a:rPr>
              <a:t>应体现变更项目数量及金额的前后对比情况以及各单位审核意见；</a:t>
            </a:r>
            <a:endParaRPr lang="zh-CN" sz="1700">
              <a:latin typeface="微软雅黑" panose="020B0503020204020204" charset="-122"/>
              <a:ea typeface="微软雅黑" panose="020B0503020204020204" charset="-122"/>
              <a:cs typeface="微软雅黑" panose="020B0503020204020204" charset="-122"/>
              <a:sym typeface="+mn-ea"/>
            </a:endParaRPr>
          </a:p>
          <a:p>
            <a:pPr marL="285750" indent="-285750" algn="l">
              <a:lnSpc>
                <a:spcPct val="150000"/>
              </a:lnSpc>
              <a:buClrTx/>
              <a:buSzTx/>
              <a:buFont typeface="Wingdings" panose="05000000000000000000" charset="0"/>
              <a:buChar char="Ø"/>
            </a:pPr>
            <a:r>
              <a:rPr lang="zh-CN" sz="1700">
                <a:solidFill>
                  <a:schemeClr val="accent2"/>
                </a:solidFill>
                <a:latin typeface="微软雅黑" panose="020B0503020204020204" charset="-122"/>
                <a:ea typeface="微软雅黑" panose="020B0503020204020204" charset="-122"/>
                <a:cs typeface="微软雅黑" panose="020B0503020204020204" charset="-122"/>
                <a:sym typeface="+mn-ea"/>
              </a:rPr>
              <a:t>《变更前后工程量核查解释》</a:t>
            </a:r>
            <a:r>
              <a:rPr lang="zh-CN" sz="1700">
                <a:latin typeface="微软雅黑" panose="020B0503020204020204" charset="-122"/>
                <a:ea typeface="微软雅黑" panose="020B0503020204020204" charset="-122"/>
                <a:cs typeface="微软雅黑" panose="020B0503020204020204" charset="-122"/>
                <a:sym typeface="+mn-ea"/>
              </a:rPr>
              <a:t>应记录变更前后工程量变化情况以及工程量来源解释，确保工程量增减有依据；</a:t>
            </a:r>
            <a:endParaRPr lang="zh-CN" sz="1700">
              <a:latin typeface="微软雅黑" panose="020B0503020204020204" charset="-122"/>
              <a:ea typeface="微软雅黑" panose="020B0503020204020204" charset="-122"/>
              <a:cs typeface="微软雅黑" panose="020B0503020204020204" charset="-122"/>
              <a:sym typeface="+mn-ea"/>
            </a:endParaRPr>
          </a:p>
          <a:p>
            <a:pPr marL="285750" indent="-285750" algn="l">
              <a:lnSpc>
                <a:spcPct val="150000"/>
              </a:lnSpc>
              <a:buClrTx/>
              <a:buSzTx/>
              <a:buFont typeface="Wingdings" panose="05000000000000000000" charset="0"/>
              <a:buChar char="Ø"/>
            </a:pPr>
            <a:r>
              <a:rPr lang="zh-CN" sz="1700">
                <a:solidFill>
                  <a:schemeClr val="accent2"/>
                </a:solidFill>
                <a:latin typeface="微软雅黑" panose="020B0503020204020204" charset="-122"/>
                <a:ea typeface="微软雅黑" panose="020B0503020204020204" charset="-122"/>
                <a:cs typeface="微软雅黑" panose="020B0503020204020204" charset="-122"/>
                <a:sym typeface="+mn-ea"/>
              </a:rPr>
              <a:t>《设计变更申请工程量计算书》</a:t>
            </a:r>
            <a:r>
              <a:rPr lang="zh-CN" sz="1700">
                <a:latin typeface="微软雅黑" panose="020B0503020204020204" charset="-122"/>
                <a:ea typeface="微软雅黑" panose="020B0503020204020204" charset="-122"/>
                <a:cs typeface="微软雅黑" panose="020B0503020204020204" charset="-122"/>
                <a:sym typeface="+mn-ea"/>
              </a:rPr>
              <a:t>应详细记录变更项目名称以及变更工程量计算式和简图；</a:t>
            </a:r>
            <a:endParaRPr lang="zh-CN" sz="1700">
              <a:latin typeface="微软雅黑" panose="020B0503020204020204" charset="-122"/>
              <a:ea typeface="微软雅黑" panose="020B0503020204020204" charset="-122"/>
              <a:cs typeface="微软雅黑" panose="020B0503020204020204" charset="-122"/>
              <a:sym typeface="+mn-ea"/>
            </a:endParaRPr>
          </a:p>
          <a:p>
            <a:pPr marL="285750" indent="-285750" algn="l">
              <a:lnSpc>
                <a:spcPct val="150000"/>
              </a:lnSpc>
              <a:buClrTx/>
              <a:buSzTx/>
              <a:buFont typeface="Wingdings" panose="05000000000000000000" charset="0"/>
              <a:buChar char="Ø"/>
            </a:pPr>
            <a:r>
              <a:rPr lang="zh-CN" sz="1700">
                <a:solidFill>
                  <a:schemeClr val="accent2"/>
                </a:solidFill>
                <a:latin typeface="微软雅黑" panose="020B0503020204020204" charset="-122"/>
                <a:ea typeface="微软雅黑" panose="020B0503020204020204" charset="-122"/>
                <a:cs typeface="微软雅黑" panose="020B0503020204020204" charset="-122"/>
                <a:sym typeface="+mn-ea"/>
              </a:rPr>
              <a:t>《变更台账明细表》</a:t>
            </a:r>
            <a:r>
              <a:rPr lang="zh-CN" sz="1700">
                <a:latin typeface="微软雅黑" panose="020B0503020204020204" charset="-122"/>
                <a:ea typeface="微软雅黑" panose="020B0503020204020204" charset="-122"/>
                <a:cs typeface="微软雅黑" panose="020B0503020204020204" charset="-122"/>
                <a:sym typeface="+mn-ea"/>
              </a:rPr>
              <a:t>应该对变更工程项目进行编，详细记录变更工程合同段、变更申报单编号、变更范围、费用类别、变更依据、原因以及承包人申报的变更单价及数量、监理单位和项目办审核的单价及数量等内容。</a:t>
            </a:r>
            <a:endParaRPr lang="zh-CN" altLang="en-US" sz="1700">
              <a:latin typeface="微软雅黑" panose="020B0503020204020204" charset="-122"/>
              <a:ea typeface="微软雅黑" panose="020B0503020204020204" charset="-122"/>
              <a:cs typeface="微软雅黑" panose="020B0503020204020204" charset="-122"/>
              <a:sym typeface="+mn-ea"/>
            </a:endParaRPr>
          </a:p>
        </p:txBody>
      </p:sp>
    </p:spTree>
    <p:custDataLst>
      <p:tags r:id="rId2"/>
    </p:custDataLst>
  </p:cSld>
  <p:clrMapOvr>
    <a:masterClrMapping/>
  </p:clrMapOvr>
  <mc:AlternateContent xmlns:mc="http://schemas.openxmlformats.org/markup-compatibility/2006">
    <mc:Choice xmlns:p14="http://schemas.microsoft.com/office/powerpoint/2010/main" Requires="p14">
      <p:transition spd="slow" p14:dur="1500" advTm="4000">
        <p:random/>
      </p:transition>
    </mc:Choice>
    <mc:Fallback>
      <p:transition spd="slow" advTm="4000">
        <p:random/>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5" name="菱形 24"/>
          <p:cNvSpPr/>
          <p:nvPr/>
        </p:nvSpPr>
        <p:spPr>
          <a:xfrm>
            <a:off x="130175" y="166370"/>
            <a:ext cx="350520" cy="361950"/>
          </a:xfrm>
          <a:prstGeom prst="diamond">
            <a:avLst/>
          </a:prstGeom>
          <a:solidFill>
            <a:srgbClr val="FF3F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24" name="文本框 23"/>
          <p:cNvSpPr txBox="1"/>
          <p:nvPr/>
        </p:nvSpPr>
        <p:spPr>
          <a:xfrm>
            <a:off x="718820" y="86360"/>
            <a:ext cx="6136005" cy="521970"/>
          </a:xfrm>
          <a:prstGeom prst="rect">
            <a:avLst/>
          </a:prstGeom>
          <a:noFill/>
        </p:spPr>
        <p:txBody>
          <a:bodyPr wrap="square" rtlCol="0">
            <a:spAutoFit/>
          </a:bodyPr>
          <a:p>
            <a:pPr algn="l"/>
            <a:r>
              <a:rPr sz="2800" b="1" spc="25" dirty="0">
                <a:solidFill>
                  <a:srgbClr val="FF3F2B"/>
                </a:solidFill>
                <a:latin typeface="微软雅黑" panose="020B0503020204020204" charset="-122"/>
                <a:ea typeface="微软雅黑" panose="020B0503020204020204" charset="-122"/>
                <a:cs typeface="微软雅黑" panose="020B0503020204020204" charset="-122"/>
                <a:sym typeface="+mn-ea"/>
              </a:rPr>
              <a:t>第十一章 变更流程</a:t>
            </a:r>
            <a:endParaRPr sz="2800" b="1" spc="25" dirty="0">
              <a:solidFill>
                <a:srgbClr val="FF3F2B"/>
              </a:solidFill>
              <a:latin typeface="微软雅黑" panose="020B0503020204020204" charset="-122"/>
              <a:ea typeface="微软雅黑" panose="020B0503020204020204" charset="-122"/>
              <a:cs typeface="微软雅黑" panose="020B0503020204020204" charset="-122"/>
              <a:sym typeface="+mn-ea"/>
            </a:endParaRPr>
          </a:p>
        </p:txBody>
      </p:sp>
      <p:cxnSp>
        <p:nvCxnSpPr>
          <p:cNvPr id="27" name="直接连接符 26"/>
          <p:cNvCxnSpPr/>
          <p:nvPr/>
        </p:nvCxnSpPr>
        <p:spPr>
          <a:xfrm>
            <a:off x="4548505" y="-476885"/>
            <a:ext cx="6167755" cy="0"/>
          </a:xfrm>
          <a:prstGeom prst="line">
            <a:avLst/>
          </a:prstGeom>
          <a:ln w="12700" cmpd="sng">
            <a:solidFill>
              <a:schemeClr val="accent4">
                <a:lumMod val="20000"/>
                <a:lumOff val="80000"/>
              </a:schemeClr>
            </a:solidFill>
            <a:prstDash val="lgDash"/>
          </a:ln>
        </p:spPr>
        <p:style>
          <a:lnRef idx="1">
            <a:schemeClr val="accent1"/>
          </a:lnRef>
          <a:fillRef idx="0">
            <a:schemeClr val="accent1"/>
          </a:fillRef>
          <a:effectRef idx="0">
            <a:schemeClr val="accent1"/>
          </a:effectRef>
          <a:fontRef idx="minor">
            <a:schemeClr val="tx1"/>
          </a:fontRef>
        </p:style>
      </p:cxnSp>
      <p:sp>
        <p:nvSpPr>
          <p:cNvPr id="3" name="文本框 2"/>
          <p:cNvSpPr txBox="1"/>
          <p:nvPr/>
        </p:nvSpPr>
        <p:spPr>
          <a:xfrm>
            <a:off x="747395" y="2475865"/>
            <a:ext cx="10502900" cy="2168525"/>
          </a:xfrm>
          <a:prstGeom prst="rect">
            <a:avLst/>
          </a:prstGeom>
          <a:noFill/>
          <a:ln>
            <a:gradFill>
              <a:gsLst>
                <a:gs pos="33000">
                  <a:srgbClr val="EE8C51"/>
                </a:gs>
                <a:gs pos="0">
                  <a:schemeClr val="accent1">
                    <a:lumMod val="5000"/>
                    <a:lumOff val="95000"/>
                  </a:schemeClr>
                </a:gs>
                <a:gs pos="59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p:spPr>
        <p:txBody>
          <a:bodyPr wrap="square" rtlCol="0">
            <a:spAutoFit/>
          </a:bodyPr>
          <a:p>
            <a:pPr lvl="0" indent="0" algn="l" fontAlgn="auto">
              <a:lnSpc>
                <a:spcPct val="150000"/>
              </a:lnSpc>
              <a:buClrTx/>
              <a:buSzTx/>
              <a:buFont typeface="Wingdings" panose="05000000000000000000" charset="0"/>
              <a:buNone/>
            </a:pPr>
            <a:r>
              <a:rPr lang="zh-CN">
                <a:solidFill>
                  <a:schemeClr val="accent2"/>
                </a:solidFill>
                <a:latin typeface="微软雅黑" panose="020B0503020204020204" charset="-122"/>
                <a:ea typeface="微软雅黑" panose="020B0503020204020204" charset="-122"/>
                <a:cs typeface="微软雅黑" panose="020B0503020204020204" charset="-122"/>
                <a:sym typeface="+mn-ea"/>
              </a:rPr>
              <a:t>变更令</a:t>
            </a:r>
            <a:r>
              <a:rPr lang="zh-CN">
                <a:solidFill>
                  <a:schemeClr val="accent2"/>
                </a:solidFill>
                <a:latin typeface="微软雅黑" panose="020B0503020204020204" charset="-122"/>
                <a:ea typeface="微软雅黑" panose="020B0503020204020204" charset="-122"/>
                <a:cs typeface="微软雅黑" panose="020B0503020204020204" charset="-122"/>
                <a:sym typeface="+mn-ea"/>
              </a:rPr>
              <a:t>的内容应该包括：《变更工程量清单申报审批表》、《工程变更令》。</a:t>
            </a:r>
            <a:endParaRPr lang="zh-CN">
              <a:solidFill>
                <a:schemeClr val="accent2"/>
              </a:solidFill>
              <a:latin typeface="微软雅黑" panose="020B0503020204020204" charset="-122"/>
              <a:ea typeface="微软雅黑" panose="020B0503020204020204" charset="-122"/>
              <a:cs typeface="微软雅黑" panose="020B0503020204020204" charset="-122"/>
              <a:sym typeface="+mn-ea"/>
            </a:endParaRPr>
          </a:p>
          <a:p>
            <a:pPr marL="285750" lvl="0" indent="-285750" algn="l" fontAlgn="auto">
              <a:lnSpc>
                <a:spcPct val="150000"/>
              </a:lnSpc>
              <a:buClrTx/>
              <a:buSzTx/>
              <a:buFont typeface="Wingdings" panose="05000000000000000000" charset="0"/>
              <a:buChar char="Ø"/>
            </a:pPr>
            <a:r>
              <a:rPr>
                <a:latin typeface="微软雅黑" panose="020B0503020204020204" charset="-122"/>
                <a:ea typeface="微软雅黑" panose="020B0503020204020204" charset="-122"/>
                <a:cs typeface="微软雅黑" panose="020B0503020204020204" charset="-122"/>
                <a:sym typeface="+mn-ea"/>
              </a:rPr>
              <a:t>《变更工程量清单申报审批表》</a:t>
            </a:r>
            <a:r>
              <a:rPr>
                <a:latin typeface="微软雅黑" panose="020B0503020204020204" charset="-122"/>
                <a:ea typeface="微软雅黑" panose="020B0503020204020204" charset="-122"/>
                <a:cs typeface="微软雅黑" panose="020B0503020204020204" charset="-122"/>
                <a:sym typeface="+mn-ea"/>
              </a:rPr>
              <a:t>应详细记录变更前后工程数量及金额的增减情况；</a:t>
            </a:r>
            <a:endParaRPr>
              <a:latin typeface="微软雅黑" panose="020B0503020204020204" charset="-122"/>
              <a:ea typeface="微软雅黑" panose="020B0503020204020204" charset="-122"/>
              <a:cs typeface="微软雅黑" panose="020B0503020204020204" charset="-122"/>
              <a:sym typeface="+mn-ea"/>
            </a:endParaRPr>
          </a:p>
          <a:p>
            <a:pPr marL="285750" lvl="0" indent="-285750" algn="l" fontAlgn="auto">
              <a:lnSpc>
                <a:spcPct val="150000"/>
              </a:lnSpc>
              <a:buClrTx/>
              <a:buSzTx/>
              <a:buFont typeface="Wingdings" panose="05000000000000000000" charset="0"/>
              <a:buChar char="Ø"/>
            </a:pPr>
            <a:r>
              <a:rPr>
                <a:latin typeface="微软雅黑" panose="020B0503020204020204" charset="-122"/>
                <a:ea typeface="微软雅黑" panose="020B0503020204020204" charset="-122"/>
                <a:cs typeface="微软雅黑" panose="020B0503020204020204" charset="-122"/>
                <a:sym typeface="+mn-ea"/>
              </a:rPr>
              <a:t>《工程变更令》</a:t>
            </a:r>
            <a:r>
              <a:rPr>
                <a:latin typeface="微软雅黑" panose="020B0503020204020204" charset="-122"/>
                <a:ea typeface="微软雅黑" panose="020B0503020204020204" charset="-122"/>
                <a:cs typeface="微软雅黑" panose="020B0503020204020204" charset="-122"/>
                <a:sym typeface="+mn-ea"/>
              </a:rPr>
              <a:t>应详细记录工程名称、变更报告编号、桩号、原设计图名称及图号、变更设计图名称及图号、变更类别、变更性质、工程造价增减情况、估计延长工期、变更内容摘要、附件以及总监办意见等内容。</a:t>
            </a:r>
            <a:r>
              <a:rPr>
                <a:latin typeface="微软雅黑" panose="020B0503020204020204" charset="-122"/>
                <a:ea typeface="微软雅黑" panose="020B0503020204020204" charset="-122"/>
                <a:cs typeface="微软雅黑" panose="020B0503020204020204" charset="-122"/>
                <a:sym typeface="+mn-ea"/>
              </a:rPr>
              <a:t> </a:t>
            </a:r>
            <a:endParaRPr>
              <a:latin typeface="微软雅黑" panose="020B0503020204020204" charset="-122"/>
              <a:ea typeface="微软雅黑" panose="020B0503020204020204" charset="-122"/>
              <a:cs typeface="微软雅黑" panose="020B0503020204020204" charset="-122"/>
              <a:sym typeface="+mn-ea"/>
            </a:endParaRPr>
          </a:p>
        </p:txBody>
      </p:sp>
      <p:sp>
        <p:nvSpPr>
          <p:cNvPr id="5" name="文本框 4"/>
          <p:cNvSpPr txBox="1"/>
          <p:nvPr>
            <p:custDataLst>
              <p:tags r:id="rId1"/>
            </p:custDataLst>
          </p:nvPr>
        </p:nvSpPr>
        <p:spPr>
          <a:xfrm>
            <a:off x="718820" y="873125"/>
            <a:ext cx="10629900" cy="1337945"/>
          </a:xfrm>
          <a:prstGeom prst="rect">
            <a:avLst/>
          </a:prstGeom>
          <a:noFill/>
        </p:spPr>
        <p:txBody>
          <a:bodyPr wrap="square" rtlCol="0">
            <a:spAutoFit/>
          </a:bodyPr>
          <a:p>
            <a:pPr algn="l">
              <a:lnSpc>
                <a:spcPct val="150000"/>
              </a:lnSpc>
              <a:buClrTx/>
              <a:buSzTx/>
              <a:buFontTx/>
            </a:pPr>
            <a:r>
              <a:rPr kumimoji="1" lang="zh-CN" altLang="en-US" sz="1800" b="1" dirty="0" smtClean="0">
                <a:solidFill>
                  <a:srgbClr val="644825"/>
                </a:solidFill>
                <a:latin typeface="微软雅黑" panose="020B0503020204020204" charset="-122"/>
                <a:ea typeface="微软雅黑" panose="020B0503020204020204" charset="-122"/>
                <a:cs typeface="微软雅黑" panose="020B0503020204020204" charset="-122"/>
                <a:sym typeface="+mn-ea"/>
              </a:rPr>
              <a:t>第三十</a:t>
            </a:r>
            <a:r>
              <a:rPr kumimoji="1" lang="zh-CN" altLang="en-US" sz="1800" b="1" dirty="0" smtClean="0">
                <a:solidFill>
                  <a:srgbClr val="644825"/>
                </a:solidFill>
                <a:latin typeface="微软雅黑" panose="020B0503020204020204" charset="-122"/>
                <a:ea typeface="微软雅黑" panose="020B0503020204020204" charset="-122"/>
                <a:cs typeface="微软雅黑" panose="020B0503020204020204" charset="-122"/>
                <a:sym typeface="+mn-ea"/>
              </a:rPr>
              <a:t>二条 变更</a:t>
            </a:r>
            <a:r>
              <a:rPr kumimoji="1" lang="zh-CN" altLang="en-US" b="1" dirty="0" smtClean="0">
                <a:solidFill>
                  <a:srgbClr val="644825"/>
                </a:solidFill>
                <a:latin typeface="微软雅黑" panose="020B0503020204020204" charset="-122"/>
                <a:ea typeface="微软雅黑" panose="020B0503020204020204" charset="-122"/>
                <a:cs typeface="微软雅黑" panose="020B0503020204020204" charset="-122"/>
                <a:sym typeface="+mn-ea"/>
              </a:rPr>
              <a:t>令</a:t>
            </a:r>
            <a:r>
              <a:rPr kumimoji="1" lang="zh-CN" altLang="en-US" sz="1800" b="1" dirty="0" smtClean="0">
                <a:solidFill>
                  <a:srgbClr val="644825"/>
                </a:solidFill>
                <a:latin typeface="微软雅黑" panose="020B0503020204020204" charset="-122"/>
                <a:ea typeface="微软雅黑" panose="020B0503020204020204" charset="-122"/>
                <a:cs typeface="微软雅黑" panose="020B0503020204020204" charset="-122"/>
                <a:sym typeface="+mn-ea"/>
              </a:rPr>
              <a:t> </a:t>
            </a:r>
            <a:endParaRPr kumimoji="1" lang="zh-CN" altLang="en-US" sz="1800" b="1" dirty="0" smtClean="0">
              <a:solidFill>
                <a:srgbClr val="644825"/>
              </a:solidFill>
              <a:latin typeface="微软雅黑" panose="020B0503020204020204" charset="-122"/>
              <a:ea typeface="微软雅黑" panose="020B0503020204020204" charset="-122"/>
              <a:cs typeface="微软雅黑" panose="020B0503020204020204" charset="-122"/>
              <a:sym typeface="+mn-ea"/>
            </a:endParaRPr>
          </a:p>
          <a:p>
            <a:pPr algn="l">
              <a:lnSpc>
                <a:spcPct val="150000"/>
              </a:lnSpc>
              <a:buClrTx/>
              <a:buSzTx/>
              <a:buFontTx/>
            </a:pPr>
            <a:r>
              <a:rPr lang="zh-CN">
                <a:latin typeface="微软雅黑" panose="020B0503020204020204" charset="-122"/>
                <a:ea typeface="微软雅黑" panose="020B0503020204020204" charset="-122"/>
                <a:cs typeface="微软雅黑" panose="020B0503020204020204" charset="-122"/>
                <a:sym typeface="+mn-ea"/>
              </a:rPr>
              <a:t>“变更费用评估报告审批表”经业主批准后，监理办下发“工程变更令”。</a:t>
            </a:r>
            <a:endParaRPr lang="zh-CN">
              <a:latin typeface="微软雅黑" panose="020B0503020204020204" charset="-122"/>
              <a:ea typeface="微软雅黑" panose="020B0503020204020204" charset="-122"/>
              <a:cs typeface="微软雅黑" panose="020B0503020204020204" charset="-122"/>
              <a:sym typeface="+mn-ea"/>
            </a:endParaRPr>
          </a:p>
          <a:p>
            <a:pPr indent="0" algn="l">
              <a:lnSpc>
                <a:spcPct val="150000"/>
              </a:lnSpc>
              <a:buClrTx/>
              <a:buSzTx/>
              <a:buFont typeface="Wingdings" panose="05000000000000000000" charset="0"/>
              <a:buNone/>
            </a:pPr>
            <a:r>
              <a:rPr lang="zh-CN">
                <a:solidFill>
                  <a:schemeClr val="accent2"/>
                </a:solidFill>
                <a:latin typeface="微软雅黑" panose="020B0503020204020204" charset="-122"/>
                <a:ea typeface="微软雅黑" panose="020B0503020204020204" charset="-122"/>
                <a:cs typeface="微软雅黑" panose="020B0503020204020204" charset="-122"/>
                <a:sym typeface="+mn-ea"/>
              </a:rPr>
              <a:t>经业主签认的“工程变更令”是进行变更工程计量支付的依据。</a:t>
            </a:r>
            <a:endParaRPr lang="zh-CN">
              <a:latin typeface="微软雅黑" panose="020B0503020204020204" charset="-122"/>
              <a:ea typeface="微软雅黑" panose="020B0503020204020204" charset="-122"/>
              <a:cs typeface="微软雅黑" panose="020B0503020204020204" charset="-122"/>
              <a:sym typeface="+mn-ea"/>
            </a:endParaRPr>
          </a:p>
        </p:txBody>
      </p:sp>
    </p:spTree>
    <p:custDataLst>
      <p:tags r:id="rId2"/>
    </p:custDataLst>
  </p:cSld>
  <p:clrMapOvr>
    <a:masterClrMapping/>
  </p:clrMapOvr>
  <mc:AlternateContent xmlns:mc="http://schemas.openxmlformats.org/markup-compatibility/2006">
    <mc:Choice xmlns:p14="http://schemas.microsoft.com/office/powerpoint/2010/main" Requires="p14">
      <p:transition spd="slow" p14:dur="1500" advTm="4000">
        <p:random/>
      </p:transition>
    </mc:Choice>
    <mc:Fallback>
      <p:transition spd="slow" advTm="4000">
        <p:random/>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p:cNvPicPr>
            <a:picLocks noChangeAspect="1"/>
          </p:cNvPicPr>
          <p:nvPr/>
        </p:nvPicPr>
        <p:blipFill>
          <a:blip r:embed="rId1"/>
          <a:stretch>
            <a:fillRect/>
          </a:stretch>
        </p:blipFill>
        <p:spPr>
          <a:xfrm>
            <a:off x="0" y="0"/>
            <a:ext cx="12192000" cy="6858635"/>
          </a:xfrm>
          <a:prstGeom prst="rect">
            <a:avLst/>
          </a:prstGeom>
        </p:spPr>
      </p:pic>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mc:Choice xmlns:p14="http://schemas.microsoft.com/office/powerpoint/2010/main" Requires="p14">
      <p:transition spd="slow" p14:dur="1250" advClick="0"/>
    </mc:Choice>
    <mc:Fallback>
      <p:transition spd="slow" advClick="0"/>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组合 4"/>
          <p:cNvGrpSpPr/>
          <p:nvPr/>
        </p:nvGrpSpPr>
        <p:grpSpPr>
          <a:xfrm>
            <a:off x="3154680" y="2241550"/>
            <a:ext cx="7602220" cy="2449830"/>
            <a:chOff x="4968" y="3530"/>
            <a:chExt cx="12741" cy="4294"/>
          </a:xfrm>
        </p:grpSpPr>
        <p:sp>
          <p:nvSpPr>
            <p:cNvPr id="8" name="íšḻiḋe"/>
            <p:cNvSpPr/>
            <p:nvPr userDrawn="1"/>
          </p:nvSpPr>
          <p:spPr>
            <a:xfrm flipH="1">
              <a:off x="4968" y="3780"/>
              <a:ext cx="12337" cy="4044"/>
            </a:xfrm>
            <a:custGeom>
              <a:avLst/>
              <a:gdLst>
                <a:gd name="connsiteX0" fmla="*/ 170013 w 7833946"/>
                <a:gd name="connsiteY0" fmla="*/ 0 h 2655276"/>
                <a:gd name="connsiteX1" fmla="*/ 7663933 w 7833946"/>
                <a:gd name="connsiteY1" fmla="*/ 0 h 2655276"/>
                <a:gd name="connsiteX2" fmla="*/ 7833946 w 7833946"/>
                <a:gd name="connsiteY2" fmla="*/ 170013 h 2655276"/>
                <a:gd name="connsiteX3" fmla="*/ 7833946 w 7833946"/>
                <a:gd name="connsiteY3" fmla="*/ 2010479 h 2655276"/>
                <a:gd name="connsiteX4" fmla="*/ 7663933 w 7833946"/>
                <a:gd name="connsiteY4" fmla="*/ 2180492 h 2655276"/>
                <a:gd name="connsiteX5" fmla="*/ 2120334 w 7833946"/>
                <a:gd name="connsiteY5" fmla="*/ 2180492 h 2655276"/>
                <a:gd name="connsiteX6" fmla="*/ 1789235 w 7833946"/>
                <a:gd name="connsiteY6" fmla="*/ 2655276 h 2655276"/>
                <a:gd name="connsiteX7" fmla="*/ 1458136 w 7833946"/>
                <a:gd name="connsiteY7" fmla="*/ 2180492 h 2655276"/>
                <a:gd name="connsiteX8" fmla="*/ 170013 w 7833946"/>
                <a:gd name="connsiteY8" fmla="*/ 2180492 h 2655276"/>
                <a:gd name="connsiteX9" fmla="*/ 0 w 7833946"/>
                <a:gd name="connsiteY9" fmla="*/ 2010479 h 2655276"/>
                <a:gd name="connsiteX10" fmla="*/ 0 w 7833946"/>
                <a:gd name="connsiteY10" fmla="*/ 170013 h 2655276"/>
                <a:gd name="connsiteX11" fmla="*/ 170013 w 7833946"/>
                <a:gd name="connsiteY11" fmla="*/ 0 h 2655276"/>
                <a:gd name="connsiteX0-1" fmla="*/ 170013 w 7833946"/>
                <a:gd name="connsiteY0-2" fmla="*/ 0 h 2568190"/>
                <a:gd name="connsiteX1-3" fmla="*/ 7663933 w 7833946"/>
                <a:gd name="connsiteY1-4" fmla="*/ 0 h 2568190"/>
                <a:gd name="connsiteX2-5" fmla="*/ 7833946 w 7833946"/>
                <a:gd name="connsiteY2-6" fmla="*/ 170013 h 2568190"/>
                <a:gd name="connsiteX3-7" fmla="*/ 7833946 w 7833946"/>
                <a:gd name="connsiteY3-8" fmla="*/ 2010479 h 2568190"/>
                <a:gd name="connsiteX4-9" fmla="*/ 7663933 w 7833946"/>
                <a:gd name="connsiteY4-10" fmla="*/ 2180492 h 2568190"/>
                <a:gd name="connsiteX5-11" fmla="*/ 2120334 w 7833946"/>
                <a:gd name="connsiteY5-12" fmla="*/ 2180492 h 2568190"/>
                <a:gd name="connsiteX6-13" fmla="*/ 2079521 w 7833946"/>
                <a:gd name="connsiteY6-14" fmla="*/ 2568190 h 2568190"/>
                <a:gd name="connsiteX7-15" fmla="*/ 1458136 w 7833946"/>
                <a:gd name="connsiteY7-16" fmla="*/ 2180492 h 2568190"/>
                <a:gd name="connsiteX8-17" fmla="*/ 170013 w 7833946"/>
                <a:gd name="connsiteY8-18" fmla="*/ 2180492 h 2568190"/>
                <a:gd name="connsiteX9-19" fmla="*/ 0 w 7833946"/>
                <a:gd name="connsiteY9-20" fmla="*/ 2010479 h 2568190"/>
                <a:gd name="connsiteX10-21" fmla="*/ 0 w 7833946"/>
                <a:gd name="connsiteY10-22" fmla="*/ 170013 h 2568190"/>
                <a:gd name="connsiteX11-23" fmla="*/ 170013 w 7833946"/>
                <a:gd name="connsiteY11-24" fmla="*/ 0 h 2568190"/>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Lst>
              <a:rect l="l" t="t" r="r" b="b"/>
              <a:pathLst>
                <a:path w="7833946" h="2568190">
                  <a:moveTo>
                    <a:pt x="170013" y="0"/>
                  </a:moveTo>
                  <a:lnTo>
                    <a:pt x="7663933" y="0"/>
                  </a:lnTo>
                  <a:cubicBezTo>
                    <a:pt x="7757829" y="0"/>
                    <a:pt x="7833946" y="76117"/>
                    <a:pt x="7833946" y="170013"/>
                  </a:cubicBezTo>
                  <a:lnTo>
                    <a:pt x="7833946" y="2010479"/>
                  </a:lnTo>
                  <a:cubicBezTo>
                    <a:pt x="7833946" y="2104375"/>
                    <a:pt x="7757829" y="2180492"/>
                    <a:pt x="7663933" y="2180492"/>
                  </a:cubicBezTo>
                  <a:lnTo>
                    <a:pt x="2120334" y="2180492"/>
                  </a:lnTo>
                  <a:lnTo>
                    <a:pt x="2079521" y="2568190"/>
                  </a:lnTo>
                  <a:lnTo>
                    <a:pt x="1458136" y="2180492"/>
                  </a:lnTo>
                  <a:lnTo>
                    <a:pt x="170013" y="2180492"/>
                  </a:lnTo>
                  <a:cubicBezTo>
                    <a:pt x="76117" y="2180492"/>
                    <a:pt x="0" y="2104375"/>
                    <a:pt x="0" y="2010479"/>
                  </a:cubicBezTo>
                  <a:lnTo>
                    <a:pt x="0" y="170013"/>
                  </a:lnTo>
                  <a:cubicBezTo>
                    <a:pt x="0" y="76117"/>
                    <a:pt x="76117" y="0"/>
                    <a:pt x="170013" y="0"/>
                  </a:cubicBezTo>
                  <a:close/>
                </a:path>
              </a:pathLst>
            </a:custGeom>
            <a:solidFill>
              <a:schemeClr val="accent2">
                <a:lumMod val="20000"/>
                <a:lumOff val="80000"/>
              </a:schemeClr>
            </a:solidFill>
            <a:ln w="12700" cap="flat" cmpd="sng" algn="ctr">
              <a:noFill/>
              <a:prstDash val="solid"/>
              <a:miter lim="800000"/>
            </a:ln>
            <a:effectLst/>
          </p:spPr>
          <p:txBody>
            <a:bodyPr rtlCol="0" anchor="ctr"/>
            <a:p>
              <a:pPr algn="ctr"/>
              <a:endParaRPr lang="zh-CN" altLang="en-US" kern="0" dirty="0">
                <a:solidFill>
                  <a:srgbClr val="FFFFFF"/>
                </a:solidFill>
                <a:latin typeface="Arial" panose="020B0604020202020204"/>
                <a:ea typeface="微软雅黑" panose="020B0503020204020204" charset="-122"/>
              </a:endParaRPr>
            </a:p>
          </p:txBody>
        </p:sp>
        <p:sp>
          <p:nvSpPr>
            <p:cNvPr id="9" name="íšḻiḋe"/>
            <p:cNvSpPr/>
            <p:nvPr userDrawn="1"/>
          </p:nvSpPr>
          <p:spPr>
            <a:xfrm flipH="1">
              <a:off x="5373" y="3530"/>
              <a:ext cx="12337" cy="4044"/>
            </a:xfrm>
            <a:custGeom>
              <a:avLst/>
              <a:gdLst>
                <a:gd name="connsiteX0" fmla="*/ 170013 w 7833946"/>
                <a:gd name="connsiteY0" fmla="*/ 0 h 2655276"/>
                <a:gd name="connsiteX1" fmla="*/ 7663933 w 7833946"/>
                <a:gd name="connsiteY1" fmla="*/ 0 h 2655276"/>
                <a:gd name="connsiteX2" fmla="*/ 7833946 w 7833946"/>
                <a:gd name="connsiteY2" fmla="*/ 170013 h 2655276"/>
                <a:gd name="connsiteX3" fmla="*/ 7833946 w 7833946"/>
                <a:gd name="connsiteY3" fmla="*/ 2010479 h 2655276"/>
                <a:gd name="connsiteX4" fmla="*/ 7663933 w 7833946"/>
                <a:gd name="connsiteY4" fmla="*/ 2180492 h 2655276"/>
                <a:gd name="connsiteX5" fmla="*/ 2120334 w 7833946"/>
                <a:gd name="connsiteY5" fmla="*/ 2180492 h 2655276"/>
                <a:gd name="connsiteX6" fmla="*/ 1789235 w 7833946"/>
                <a:gd name="connsiteY6" fmla="*/ 2655276 h 2655276"/>
                <a:gd name="connsiteX7" fmla="*/ 1458136 w 7833946"/>
                <a:gd name="connsiteY7" fmla="*/ 2180492 h 2655276"/>
                <a:gd name="connsiteX8" fmla="*/ 170013 w 7833946"/>
                <a:gd name="connsiteY8" fmla="*/ 2180492 h 2655276"/>
                <a:gd name="connsiteX9" fmla="*/ 0 w 7833946"/>
                <a:gd name="connsiteY9" fmla="*/ 2010479 h 2655276"/>
                <a:gd name="connsiteX10" fmla="*/ 0 w 7833946"/>
                <a:gd name="connsiteY10" fmla="*/ 170013 h 2655276"/>
                <a:gd name="connsiteX11" fmla="*/ 170013 w 7833946"/>
                <a:gd name="connsiteY11" fmla="*/ 0 h 2655276"/>
                <a:gd name="connsiteX0-1" fmla="*/ 170013 w 7833946"/>
                <a:gd name="connsiteY0-2" fmla="*/ 0 h 2568190"/>
                <a:gd name="connsiteX1-3" fmla="*/ 7663933 w 7833946"/>
                <a:gd name="connsiteY1-4" fmla="*/ 0 h 2568190"/>
                <a:gd name="connsiteX2-5" fmla="*/ 7833946 w 7833946"/>
                <a:gd name="connsiteY2-6" fmla="*/ 170013 h 2568190"/>
                <a:gd name="connsiteX3-7" fmla="*/ 7833946 w 7833946"/>
                <a:gd name="connsiteY3-8" fmla="*/ 2010479 h 2568190"/>
                <a:gd name="connsiteX4-9" fmla="*/ 7663933 w 7833946"/>
                <a:gd name="connsiteY4-10" fmla="*/ 2180492 h 2568190"/>
                <a:gd name="connsiteX5-11" fmla="*/ 2120334 w 7833946"/>
                <a:gd name="connsiteY5-12" fmla="*/ 2180492 h 2568190"/>
                <a:gd name="connsiteX6-13" fmla="*/ 2079521 w 7833946"/>
                <a:gd name="connsiteY6-14" fmla="*/ 2568190 h 2568190"/>
                <a:gd name="connsiteX7-15" fmla="*/ 1458136 w 7833946"/>
                <a:gd name="connsiteY7-16" fmla="*/ 2180492 h 2568190"/>
                <a:gd name="connsiteX8-17" fmla="*/ 170013 w 7833946"/>
                <a:gd name="connsiteY8-18" fmla="*/ 2180492 h 2568190"/>
                <a:gd name="connsiteX9-19" fmla="*/ 0 w 7833946"/>
                <a:gd name="connsiteY9-20" fmla="*/ 2010479 h 2568190"/>
                <a:gd name="connsiteX10-21" fmla="*/ 0 w 7833946"/>
                <a:gd name="connsiteY10-22" fmla="*/ 170013 h 2568190"/>
                <a:gd name="connsiteX11-23" fmla="*/ 170013 w 7833946"/>
                <a:gd name="connsiteY11-24" fmla="*/ 0 h 2568190"/>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Lst>
              <a:rect l="l" t="t" r="r" b="b"/>
              <a:pathLst>
                <a:path w="7833946" h="2568190">
                  <a:moveTo>
                    <a:pt x="170013" y="0"/>
                  </a:moveTo>
                  <a:lnTo>
                    <a:pt x="7663933" y="0"/>
                  </a:lnTo>
                  <a:cubicBezTo>
                    <a:pt x="7757829" y="0"/>
                    <a:pt x="7833946" y="76117"/>
                    <a:pt x="7833946" y="170013"/>
                  </a:cubicBezTo>
                  <a:lnTo>
                    <a:pt x="7833946" y="2010479"/>
                  </a:lnTo>
                  <a:cubicBezTo>
                    <a:pt x="7833946" y="2104375"/>
                    <a:pt x="7757829" y="2180492"/>
                    <a:pt x="7663933" y="2180492"/>
                  </a:cubicBezTo>
                  <a:lnTo>
                    <a:pt x="2120334" y="2180492"/>
                  </a:lnTo>
                  <a:lnTo>
                    <a:pt x="2079521" y="2568190"/>
                  </a:lnTo>
                  <a:lnTo>
                    <a:pt x="1458136" y="2180492"/>
                  </a:lnTo>
                  <a:lnTo>
                    <a:pt x="170013" y="2180492"/>
                  </a:lnTo>
                  <a:cubicBezTo>
                    <a:pt x="76117" y="2180492"/>
                    <a:pt x="0" y="2104375"/>
                    <a:pt x="0" y="2010479"/>
                  </a:cubicBezTo>
                  <a:lnTo>
                    <a:pt x="0" y="170013"/>
                  </a:lnTo>
                  <a:cubicBezTo>
                    <a:pt x="0" y="76117"/>
                    <a:pt x="76117" y="0"/>
                    <a:pt x="170013" y="0"/>
                  </a:cubicBezTo>
                  <a:close/>
                </a:path>
              </a:pathLst>
            </a:custGeom>
            <a:gradFill>
              <a:gsLst>
                <a:gs pos="33000">
                  <a:srgbClr val="E96505"/>
                </a:gs>
                <a:gs pos="100000">
                  <a:srgbClr val="FE8106"/>
                </a:gs>
              </a:gsLst>
              <a:lin ang="6600000" scaled="0"/>
            </a:gradFill>
            <a:ln w="12700" cap="flat" cmpd="sng" algn="ctr">
              <a:noFill/>
              <a:prstDash val="solid"/>
              <a:miter lim="800000"/>
            </a:ln>
            <a:effectLst/>
          </p:spPr>
          <p:txBody>
            <a:bodyPr rtlCol="0" anchor="ctr"/>
            <a:p>
              <a:pPr algn="ctr"/>
              <a:endParaRPr lang="zh-CN" altLang="en-US" kern="0" dirty="0">
                <a:solidFill>
                  <a:srgbClr val="FFFFFF"/>
                </a:solidFill>
                <a:latin typeface="Arial" panose="020B0604020202020204"/>
                <a:ea typeface="微软雅黑" panose="020B0503020204020204" charset="-122"/>
              </a:endParaRPr>
            </a:p>
          </p:txBody>
        </p:sp>
      </p:grpSp>
      <p:grpSp>
        <p:nvGrpSpPr>
          <p:cNvPr id="10" name="组合 9"/>
          <p:cNvGrpSpPr/>
          <p:nvPr userDrawn="1"/>
        </p:nvGrpSpPr>
        <p:grpSpPr>
          <a:xfrm flipH="1">
            <a:off x="1032004" y="1500827"/>
            <a:ext cx="3706409" cy="5077842"/>
            <a:chOff x="1136779" y="576902"/>
            <a:chExt cx="3706409" cy="5077842"/>
          </a:xfrm>
        </p:grpSpPr>
        <p:grpSp>
          <p:nvGrpSpPr>
            <p:cNvPr id="11" name="组合 10"/>
            <p:cNvGrpSpPr/>
            <p:nvPr/>
          </p:nvGrpSpPr>
          <p:grpSpPr>
            <a:xfrm>
              <a:off x="1136779" y="576902"/>
              <a:ext cx="3706409" cy="4712880"/>
              <a:chOff x="1032106" y="576032"/>
              <a:chExt cx="3242020" cy="4122386"/>
            </a:xfrm>
          </p:grpSpPr>
          <p:pic>
            <p:nvPicPr>
              <p:cNvPr id="13" name="图片 12"/>
              <p:cNvPicPr>
                <a:picLocks noChangeAspect="1"/>
              </p:cNvPicPr>
              <p:nvPr/>
            </p:nvPicPr>
            <p:blipFill>
              <a:blip r:embed="rId1"/>
              <a:stretch>
                <a:fillRect/>
              </a:stretch>
            </p:blipFill>
            <p:spPr>
              <a:xfrm>
                <a:off x="1032106" y="576032"/>
                <a:ext cx="2050836" cy="4122386"/>
              </a:xfrm>
              <a:prstGeom prst="rect">
                <a:avLst/>
              </a:prstGeom>
            </p:spPr>
          </p:pic>
          <p:pic>
            <p:nvPicPr>
              <p:cNvPr id="14" name="图片 13"/>
              <p:cNvPicPr>
                <a:picLocks noChangeAspect="1"/>
              </p:cNvPicPr>
              <p:nvPr/>
            </p:nvPicPr>
            <p:blipFill>
              <a:blip r:embed="rId2"/>
              <a:stretch>
                <a:fillRect/>
              </a:stretch>
            </p:blipFill>
            <p:spPr>
              <a:xfrm>
                <a:off x="3274936" y="1796163"/>
                <a:ext cx="999190" cy="2615208"/>
              </a:xfrm>
              <a:prstGeom prst="rect">
                <a:avLst/>
              </a:prstGeom>
            </p:spPr>
          </p:pic>
        </p:grpSp>
        <p:pic>
          <p:nvPicPr>
            <p:cNvPr id="12" name="图片 11"/>
            <p:cNvPicPr>
              <a:picLocks noChangeAspect="1"/>
            </p:cNvPicPr>
            <p:nvPr/>
          </p:nvPicPr>
          <p:blipFill>
            <a:blip r:embed="rId3"/>
            <a:stretch>
              <a:fillRect/>
            </a:stretch>
          </p:blipFill>
          <p:spPr>
            <a:xfrm>
              <a:off x="2463818" y="2567580"/>
              <a:ext cx="1017653" cy="3087164"/>
            </a:xfrm>
            <a:prstGeom prst="rect">
              <a:avLst/>
            </a:prstGeom>
          </p:spPr>
        </p:pic>
      </p:grpSp>
      <p:sp>
        <p:nvSpPr>
          <p:cNvPr id="3" name="文本框 2"/>
          <p:cNvSpPr txBox="1"/>
          <p:nvPr/>
        </p:nvSpPr>
        <p:spPr>
          <a:xfrm>
            <a:off x="4563745" y="2840355"/>
            <a:ext cx="6193155" cy="645160"/>
          </a:xfrm>
          <a:prstGeom prst="rect">
            <a:avLst/>
          </a:prstGeom>
          <a:noFill/>
        </p:spPr>
        <p:txBody>
          <a:bodyPr wrap="square" rtlCol="0">
            <a:spAutoFit/>
          </a:bodyPr>
          <a:p>
            <a:pPr marL="0" marR="0" lvl="0" indent="0" algn="l" defTabSz="914400" rtl="0" eaLnBrk="1" fontAlgn="auto" latinLnBrk="0" hangingPunct="1">
              <a:lnSpc>
                <a:spcPct val="100000"/>
              </a:lnSpc>
              <a:spcBef>
                <a:spcPts val="0"/>
              </a:spcBef>
              <a:spcAft>
                <a:spcPts val="0"/>
              </a:spcAft>
              <a:buClrTx/>
              <a:buSzTx/>
              <a:buFontTx/>
              <a:buNone/>
              <a:defRPr/>
            </a:pPr>
            <a:r>
              <a:rPr lang="en-US" altLang="zh-CN" sz="3600" b="1" noProof="0" dirty="0">
                <a:ln>
                  <a:noFill/>
                </a:ln>
                <a:solidFill>
                  <a:schemeClr val="bg1"/>
                </a:solidFill>
                <a:effectLst>
                  <a:outerShdw dist="63500" dir="5400000" algn="t" rotWithShape="0">
                    <a:prstClr val="black">
                      <a:alpha val="10000"/>
                    </a:prstClr>
                  </a:outerShdw>
                </a:effectLst>
                <a:uLnTx/>
                <a:uFillTx/>
                <a:latin typeface="微软雅黑" panose="020B0503020204020204" charset="-122"/>
                <a:ea typeface="微软雅黑" panose="020B0503020204020204" charset="-122"/>
                <a:sym typeface="+mn-ea"/>
              </a:rPr>
              <a:t>01.</a:t>
            </a:r>
            <a:r>
              <a:rPr lang="zh-CN" altLang="en-US" sz="3600" b="1" noProof="0" dirty="0">
                <a:ln>
                  <a:noFill/>
                </a:ln>
                <a:solidFill>
                  <a:schemeClr val="bg1"/>
                </a:solidFill>
                <a:effectLst>
                  <a:outerShdw dist="63500" dir="5400000" algn="t" rotWithShape="0">
                    <a:prstClr val="black">
                      <a:alpha val="10000"/>
                    </a:prstClr>
                  </a:outerShdw>
                </a:effectLst>
                <a:uLnTx/>
                <a:uFillTx/>
                <a:latin typeface="微软雅黑" panose="020B0503020204020204" charset="-122"/>
                <a:ea typeface="微软雅黑" panose="020B0503020204020204" charset="-122"/>
                <a:sym typeface="+mn-ea"/>
              </a:rPr>
              <a:t>变更管理办法的主要内容</a:t>
            </a:r>
            <a:endParaRPr lang="zh-CN" altLang="en-US" sz="3600" b="1" noProof="0" dirty="0">
              <a:ln>
                <a:noFill/>
              </a:ln>
              <a:solidFill>
                <a:schemeClr val="bg1"/>
              </a:solidFill>
              <a:effectLst>
                <a:outerShdw dist="63500" dir="5400000" algn="t" rotWithShape="0">
                  <a:prstClr val="black">
                    <a:alpha val="10000"/>
                  </a:prstClr>
                </a:outerShdw>
              </a:effectLst>
              <a:uLnTx/>
              <a:uFillTx/>
              <a:latin typeface="微软雅黑" panose="020B0503020204020204" charset="-122"/>
              <a:ea typeface="微软雅黑" panose="020B0503020204020204" charset="-122"/>
              <a:sym typeface="+mn-ea"/>
            </a:endParaRPr>
          </a:p>
        </p:txBody>
      </p:sp>
      <p:sp>
        <p:nvSpPr>
          <p:cNvPr id="18" name="任意多边形: 形状 3"/>
          <p:cNvSpPr/>
          <p:nvPr/>
        </p:nvSpPr>
        <p:spPr>
          <a:xfrm>
            <a:off x="-8255" y="-8255"/>
            <a:ext cx="2016125" cy="1147445"/>
          </a:xfrm>
          <a:custGeom>
            <a:avLst/>
            <a:gdLst>
              <a:gd name="connsiteX0" fmla="*/ 0 w 4221877"/>
              <a:gd name="connsiteY0" fmla="*/ 0 h 3952019"/>
              <a:gd name="connsiteX1" fmla="*/ 4221877 w 4221877"/>
              <a:gd name="connsiteY1" fmla="*/ 0 h 3952019"/>
              <a:gd name="connsiteX2" fmla="*/ 4163765 w 4221877"/>
              <a:gd name="connsiteY2" fmla="*/ 203448 h 3952019"/>
              <a:gd name="connsiteX3" fmla="*/ 3448050 w 4221877"/>
              <a:gd name="connsiteY3" fmla="*/ 1619250 h 3952019"/>
              <a:gd name="connsiteX4" fmla="*/ 1866900 w 4221877"/>
              <a:gd name="connsiteY4" fmla="*/ 2362200 h 3952019"/>
              <a:gd name="connsiteX5" fmla="*/ 628650 w 4221877"/>
              <a:gd name="connsiteY5" fmla="*/ 3162300 h 3952019"/>
              <a:gd name="connsiteX6" fmla="*/ 51534 w 4221877"/>
              <a:gd name="connsiteY6" fmla="*/ 3881314 h 3952019"/>
              <a:gd name="connsiteX7" fmla="*/ 0 w 4221877"/>
              <a:gd name="connsiteY7" fmla="*/ 3952019 h 39520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221877" h="3952019">
                <a:moveTo>
                  <a:pt x="0" y="0"/>
                </a:moveTo>
                <a:lnTo>
                  <a:pt x="4221877" y="0"/>
                </a:lnTo>
                <a:lnTo>
                  <a:pt x="4163765" y="203448"/>
                </a:lnTo>
                <a:cubicBezTo>
                  <a:pt x="4006453" y="710208"/>
                  <a:pt x="3750469" y="1290638"/>
                  <a:pt x="3448050" y="1619250"/>
                </a:cubicBezTo>
                <a:cubicBezTo>
                  <a:pt x="3044825" y="2057400"/>
                  <a:pt x="2451100" y="2085975"/>
                  <a:pt x="1866900" y="2362200"/>
                </a:cubicBezTo>
                <a:cubicBezTo>
                  <a:pt x="1282700" y="2638425"/>
                  <a:pt x="1168400" y="2593975"/>
                  <a:pt x="628650" y="3162300"/>
                </a:cubicBezTo>
                <a:cubicBezTo>
                  <a:pt x="459978" y="3339902"/>
                  <a:pt x="262471" y="3594398"/>
                  <a:pt x="51534" y="3881314"/>
                </a:cubicBezTo>
                <a:lnTo>
                  <a:pt x="0" y="3952019"/>
                </a:lnTo>
                <a:close/>
              </a:path>
            </a:pathLst>
          </a:custGeom>
          <a:gradFill flip="none" rotWithShape="1">
            <a:gsLst>
              <a:gs pos="0">
                <a:srgbClr val="FE9B33"/>
              </a:gs>
              <a:gs pos="100000">
                <a:srgbClr val="FFC000"/>
              </a:gs>
            </a:gsLst>
            <a:lin ang="5400000" scaled="1"/>
            <a:tileRect/>
          </a:gradFill>
          <a:ln>
            <a:noFill/>
          </a:ln>
          <a:effectLst>
            <a:outerShdw blurRad="254000" dist="101600" dir="5400000" algn="t" rotWithShape="0">
              <a:srgbClr val="FE9B33">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p>
            <a:pPr algn="ctr"/>
            <a:endParaRPr lang="zh-CN" altLang="en-US" dirty="0">
              <a:solidFill>
                <a:prstClr val="white"/>
              </a:solidFill>
              <a:latin typeface="苹方 常规" panose="020B0300000000000000" pitchFamily="34" charset="-122"/>
              <a:ea typeface="苹方 常规" panose="020B0300000000000000" pitchFamily="34" charset="-122"/>
            </a:endParaRPr>
          </a:p>
        </p:txBody>
      </p:sp>
      <p:pic>
        <p:nvPicPr>
          <p:cNvPr id="19" name="图片 18" descr="组 1452"/>
          <p:cNvPicPr>
            <a:picLocks noChangeAspect="1"/>
          </p:cNvPicPr>
          <p:nvPr/>
        </p:nvPicPr>
        <p:blipFill>
          <a:blip r:embed="rId4"/>
          <a:stretch>
            <a:fillRect/>
          </a:stretch>
        </p:blipFill>
        <p:spPr>
          <a:xfrm>
            <a:off x="124460" y="142240"/>
            <a:ext cx="1221105" cy="364490"/>
          </a:xfrm>
          <a:prstGeom prst="rect">
            <a:avLst/>
          </a:prstGeom>
        </p:spPr>
      </p:pic>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mc:Choice xmlns:p14="http://schemas.microsoft.com/office/powerpoint/2010/main" Requires="p14">
      <p:transition spd="slow" p14:dur="1250" advClick="0"/>
    </mc:Choice>
    <mc:Fallback>
      <p:transition spd="slow" advClick="0"/>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文本框 3"/>
          <p:cNvSpPr txBox="1"/>
          <p:nvPr/>
        </p:nvSpPr>
        <p:spPr>
          <a:xfrm>
            <a:off x="620395" y="744220"/>
            <a:ext cx="10999470" cy="1245235"/>
          </a:xfrm>
          <a:prstGeom prst="rect">
            <a:avLst/>
          </a:prstGeom>
          <a:noFill/>
        </p:spPr>
        <p:txBody>
          <a:bodyPr wrap="square" rtlCol="0" anchor="t">
            <a:spAutoFit/>
          </a:bodyPr>
          <a:p>
            <a:pPr algn="just" fontAlgn="auto">
              <a:lnSpc>
                <a:spcPts val="3000"/>
              </a:lnSpc>
            </a:pPr>
            <a:r>
              <a:rPr lang="zh-CN">
                <a:latin typeface="微软雅黑" panose="020B0503020204020204" charset="-122"/>
                <a:ea typeface="微软雅黑" panose="020B0503020204020204" charset="-122"/>
                <a:cs typeface="微软雅黑" panose="020B0503020204020204" charset="-122"/>
              </a:rPr>
              <a:t>变更管理办法</a:t>
            </a:r>
            <a:r>
              <a:rPr lang="zh-CN">
                <a:solidFill>
                  <a:srgbClr val="ED7D31"/>
                </a:solidFill>
                <a:latin typeface="微软雅黑" panose="020B0503020204020204" charset="-122"/>
                <a:ea typeface="微软雅黑" panose="020B0503020204020204" charset="-122"/>
                <a:cs typeface="微软雅黑" panose="020B0503020204020204" charset="-122"/>
              </a:rPr>
              <a:t>共计十二章</a:t>
            </a:r>
            <a:r>
              <a:rPr lang="zh-CN">
                <a:latin typeface="微软雅黑" panose="020B0503020204020204" charset="-122"/>
                <a:ea typeface="微软雅黑" panose="020B0503020204020204" charset="-122"/>
                <a:cs typeface="微软雅黑" panose="020B0503020204020204" charset="-122"/>
              </a:rPr>
              <a:t>，分别为：</a:t>
            </a:r>
            <a:r>
              <a:rPr lang="zh-CN" b="1">
                <a:latin typeface="微软雅黑" panose="020B0503020204020204" charset="-122"/>
                <a:ea typeface="微软雅黑" panose="020B0503020204020204" charset="-122"/>
                <a:cs typeface="微软雅黑" panose="020B0503020204020204" charset="-122"/>
              </a:rPr>
              <a:t>总则、职责与权限、工程变更的原则、</a:t>
            </a:r>
            <a:r>
              <a:rPr lang="zh-CN" b="1">
                <a:latin typeface="微软雅黑" panose="020B0503020204020204" charset="-122"/>
                <a:ea typeface="微软雅黑" panose="020B0503020204020204" charset="-122"/>
                <a:cs typeface="微软雅黑" panose="020B0503020204020204" charset="-122"/>
                <a:sym typeface="+mn-ea"/>
              </a:rPr>
              <a:t>工程</a:t>
            </a:r>
            <a:r>
              <a:rPr lang="zh-CN" b="1">
                <a:latin typeface="微软雅黑" panose="020B0503020204020204" charset="-122"/>
                <a:ea typeface="微软雅黑" panose="020B0503020204020204" charset="-122"/>
                <a:cs typeface="微软雅黑" panose="020B0503020204020204" charset="-122"/>
              </a:rPr>
              <a:t>变更的分类、设计变更的分类、设计变更方案的申报与审批、设计变更费用的管理、其它工程变更管理、工程变更施工与监理、工程变更台账管理、变更流程、罚则</a:t>
            </a:r>
            <a:r>
              <a:rPr lang="zh-CN">
                <a:latin typeface="微软雅黑" panose="020B0503020204020204" charset="-122"/>
                <a:ea typeface="微软雅黑" panose="020B0503020204020204" charset="-122"/>
                <a:cs typeface="微软雅黑" panose="020B0503020204020204" charset="-122"/>
              </a:rPr>
              <a:t>。</a:t>
            </a:r>
            <a:endParaRPr lang="zh-CN">
              <a:latin typeface="微软雅黑" panose="020B0503020204020204" charset="-122"/>
              <a:ea typeface="微软雅黑" panose="020B0503020204020204" charset="-122"/>
              <a:cs typeface="微软雅黑" panose="020B0503020204020204" charset="-122"/>
            </a:endParaRPr>
          </a:p>
        </p:txBody>
      </p:sp>
      <p:sp>
        <p:nvSpPr>
          <p:cNvPr id="3" name="菱形 2"/>
          <p:cNvSpPr/>
          <p:nvPr/>
        </p:nvSpPr>
        <p:spPr>
          <a:xfrm>
            <a:off x="130175" y="166370"/>
            <a:ext cx="350520" cy="361950"/>
          </a:xfrm>
          <a:prstGeom prst="diamond">
            <a:avLst/>
          </a:prstGeom>
          <a:solidFill>
            <a:srgbClr val="FF3F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6" name="文本框 5"/>
          <p:cNvSpPr txBox="1"/>
          <p:nvPr/>
        </p:nvSpPr>
        <p:spPr>
          <a:xfrm>
            <a:off x="620395" y="86360"/>
            <a:ext cx="5096510" cy="521970"/>
          </a:xfrm>
          <a:prstGeom prst="rect">
            <a:avLst/>
          </a:prstGeom>
          <a:noFill/>
        </p:spPr>
        <p:txBody>
          <a:bodyPr wrap="square" rtlCol="0">
            <a:spAutoFit/>
          </a:bodyPr>
          <a:p>
            <a:pPr algn="l"/>
            <a:r>
              <a:rPr lang="zh-CN" sz="2800" b="1" spc="25" dirty="0">
                <a:solidFill>
                  <a:srgbClr val="FF3F2B"/>
                </a:solidFill>
                <a:latin typeface="微软雅黑" panose="020B0503020204020204" charset="-122"/>
                <a:ea typeface="微软雅黑" panose="020B0503020204020204" charset="-122"/>
                <a:cs typeface="微软雅黑" panose="020B0503020204020204" charset="-122"/>
                <a:sym typeface="+mn-ea"/>
              </a:rPr>
              <a:t>变更管理办法的</a:t>
            </a:r>
            <a:r>
              <a:rPr lang="zh-CN" sz="2800" b="1" spc="25" dirty="0">
                <a:solidFill>
                  <a:srgbClr val="FF3F2B"/>
                </a:solidFill>
                <a:latin typeface="微软雅黑" panose="020B0503020204020204" charset="-122"/>
                <a:ea typeface="微软雅黑" panose="020B0503020204020204" charset="-122"/>
                <a:cs typeface="微软雅黑" panose="020B0503020204020204" charset="-122"/>
                <a:sym typeface="+mn-ea"/>
              </a:rPr>
              <a:t>主要内容</a:t>
            </a:r>
            <a:endParaRPr lang="zh-CN" sz="2800" b="1" spc="25" dirty="0">
              <a:solidFill>
                <a:srgbClr val="FF3F2B"/>
              </a:solidFill>
              <a:latin typeface="微软雅黑" panose="020B0503020204020204" charset="-122"/>
              <a:ea typeface="微软雅黑" panose="020B0503020204020204" charset="-122"/>
              <a:cs typeface="微软雅黑" panose="020B0503020204020204" charset="-122"/>
              <a:sym typeface="+mn-ea"/>
            </a:endParaRPr>
          </a:p>
        </p:txBody>
      </p:sp>
      <p:pic>
        <p:nvPicPr>
          <p:cNvPr id="2" name="图片 1"/>
          <p:cNvPicPr>
            <a:picLocks noChangeAspect="1"/>
          </p:cNvPicPr>
          <p:nvPr/>
        </p:nvPicPr>
        <p:blipFill>
          <a:blip r:embed="rId1"/>
          <a:stretch>
            <a:fillRect/>
          </a:stretch>
        </p:blipFill>
        <p:spPr>
          <a:xfrm>
            <a:off x="2785110" y="2125345"/>
            <a:ext cx="6621780" cy="4274820"/>
          </a:xfrm>
          <a:prstGeom prst="rect">
            <a:avLst/>
          </a:prstGeom>
          <a:effectLst>
            <a:outerShdw blurRad="50800" dist="38100" dir="2700000" algn="tl" rotWithShape="0">
              <a:prstClr val="black">
                <a:alpha val="40000"/>
              </a:prstClr>
            </a:outerShdw>
          </a:effectLst>
        </p:spPr>
      </p:pic>
    </p:spTree>
  </p:cSld>
  <p:clrMapOvr>
    <a:masterClrMapping/>
  </p:clrMapOvr>
  <mc:AlternateContent xmlns:mc="http://schemas.openxmlformats.org/markup-compatibility/2006">
    <mc:Choice xmlns:p14="http://schemas.microsoft.com/office/powerpoint/2010/main" Requires="p14">
      <p:transition spd="slow" p14:dur="1000"/>
    </mc:Choice>
    <mc:Fallback>
      <p:transition spd="slow"/>
    </mc:Fallback>
  </mc:AlternateContent>
  <p:timing>
    <p:tnLst>
      <p:par>
        <p:cTn id="1" dur="indefinite" restart="never" nodeType="tmRoot"/>
      </p:par>
    </p:tnLst>
    <p:bldLst>
      <p:bldP spid="4" grpId="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 name="文本框 5"/>
          <p:cNvSpPr txBox="1"/>
          <p:nvPr>
            <p:custDataLst>
              <p:tags r:id="rId1"/>
            </p:custDataLst>
          </p:nvPr>
        </p:nvSpPr>
        <p:spPr>
          <a:xfrm>
            <a:off x="652780" y="864870"/>
            <a:ext cx="10848975" cy="3491865"/>
          </a:xfrm>
          <a:prstGeom prst="rect">
            <a:avLst/>
          </a:prstGeom>
          <a:noFill/>
        </p:spPr>
        <p:txBody>
          <a:bodyPr wrap="square" rtlCol="0">
            <a:spAutoFit/>
          </a:bodyPr>
          <a:p>
            <a:pPr algn="just" fontAlgn="auto">
              <a:lnSpc>
                <a:spcPct val="150000"/>
              </a:lnSpc>
              <a:buClrTx/>
              <a:buSzTx/>
              <a:buFontTx/>
            </a:pPr>
            <a:r>
              <a:rPr kumimoji="1" lang="zh-CN" altLang="en-US" sz="1600" b="1" dirty="0" smtClean="0">
                <a:solidFill>
                  <a:srgbClr val="644825"/>
                </a:solidFill>
                <a:latin typeface="微软雅黑" panose="020B0503020204020204" charset="-122"/>
                <a:ea typeface="微软雅黑" panose="020B0503020204020204" charset="-122"/>
                <a:cs typeface="微软雅黑" panose="020B0503020204020204" charset="-122"/>
                <a:sym typeface="+mn-ea"/>
              </a:rPr>
              <a:t>第一条</a:t>
            </a:r>
            <a:r>
              <a:rPr lang="zh-CN" sz="1600">
                <a:latin typeface="微软雅黑" panose="020B0503020204020204" charset="-122"/>
                <a:ea typeface="微软雅黑" panose="020B0503020204020204" charset="-122"/>
                <a:cs typeface="微软雅黑" panose="020B0503020204020204" charset="-122"/>
                <a:sym typeface="+mn-ea"/>
              </a:rPr>
              <a:t> </a:t>
            </a:r>
            <a:r>
              <a:rPr kumimoji="1" lang="zh-CN" altLang="en-US" sz="1600" dirty="0" smtClean="0">
                <a:solidFill>
                  <a:schemeClr val="tx1"/>
                </a:solidFill>
                <a:latin typeface="微软雅黑" panose="020B0503020204020204" charset="-122"/>
                <a:ea typeface="微软雅黑" panose="020B0503020204020204" charset="-122"/>
                <a:cs typeface="微软雅黑" panose="020B0503020204020204" charset="-122"/>
                <a:sym typeface="+mn-ea"/>
              </a:rPr>
              <a:t>为适应公路工程建设项目建设管理模式，加强公路工程建设管理，保证参建公路工程质量，规范公路工程变更行为，有效控制建设成本，根据《中华人民共和国公路法》、《建设工程质量管理条例》、《建设工程勘察设计管理条例》(国务院令第 293 号)、 交通运输部《公路工程设计变更管理办法》(交通部令 2005 年 5 号)以及《公路工程造价管理 暂行办法》（交通部令 2016 年第 67 号)等相关法律和行政法规，制定本办法。</a:t>
            </a:r>
            <a:r>
              <a:rPr kumimoji="1" lang="zh-CN" altLang="en-US" sz="1600" dirty="0" smtClean="0">
                <a:solidFill>
                  <a:srgbClr val="644825"/>
                </a:solidFill>
                <a:latin typeface="微软雅黑" panose="020B0503020204020204" charset="-122"/>
                <a:ea typeface="微软雅黑" panose="020B0503020204020204" charset="-122"/>
                <a:cs typeface="微软雅黑" panose="020B0503020204020204" charset="-122"/>
                <a:sym typeface="+mn-ea"/>
              </a:rPr>
              <a:t> </a:t>
            </a:r>
            <a:endParaRPr kumimoji="1" lang="zh-CN" altLang="en-US" sz="1600" dirty="0" smtClean="0">
              <a:solidFill>
                <a:srgbClr val="644825"/>
              </a:solidFill>
              <a:latin typeface="微软雅黑" panose="020B0503020204020204" charset="-122"/>
              <a:ea typeface="微软雅黑" panose="020B0503020204020204" charset="-122"/>
              <a:cs typeface="微软雅黑" panose="020B0503020204020204" charset="-122"/>
            </a:endParaRPr>
          </a:p>
          <a:p>
            <a:pPr algn="just" fontAlgn="auto">
              <a:lnSpc>
                <a:spcPts val="3000"/>
              </a:lnSpc>
            </a:pPr>
            <a:r>
              <a:rPr kumimoji="1" lang="zh-CN" altLang="en-US" sz="1600" b="1" dirty="0" smtClean="0">
                <a:solidFill>
                  <a:srgbClr val="644825"/>
                </a:solidFill>
                <a:latin typeface="微软雅黑" panose="020B0503020204020204" charset="-122"/>
                <a:ea typeface="微软雅黑" panose="020B0503020204020204" charset="-122"/>
                <a:cs typeface="微软雅黑" panose="020B0503020204020204" charset="-122"/>
                <a:sym typeface="+mn-ea"/>
              </a:rPr>
              <a:t>第二条</a:t>
            </a:r>
            <a:r>
              <a:rPr lang="zh-CN" sz="1600">
                <a:latin typeface="微软雅黑" panose="020B0503020204020204" charset="-122"/>
                <a:ea typeface="微软雅黑" panose="020B0503020204020204" charset="-122"/>
                <a:cs typeface="微软雅黑" panose="020B0503020204020204" charset="-122"/>
                <a:sym typeface="+mn-ea"/>
              </a:rPr>
              <a:t> 本公司参建的高速公路、国省道干线公路和独立大桥等项目的新、改建公路工程的变更，均应遵守本办法。其他公路工程项目可参照本办法执行。 </a:t>
            </a:r>
            <a:endParaRPr lang="zh-CN" sz="1600">
              <a:latin typeface="微软雅黑" panose="020B0503020204020204" charset="-122"/>
              <a:ea typeface="微软雅黑" panose="020B0503020204020204" charset="-122"/>
              <a:cs typeface="微软雅黑" panose="020B0503020204020204" charset="-122"/>
            </a:endParaRPr>
          </a:p>
          <a:p>
            <a:pPr algn="just" fontAlgn="auto">
              <a:lnSpc>
                <a:spcPts val="3000"/>
              </a:lnSpc>
            </a:pPr>
            <a:r>
              <a:rPr kumimoji="1" lang="zh-CN" altLang="en-US" sz="1600" b="1" dirty="0" smtClean="0">
                <a:solidFill>
                  <a:srgbClr val="644825"/>
                </a:solidFill>
                <a:latin typeface="微软雅黑" panose="020B0503020204020204" charset="-122"/>
                <a:ea typeface="微软雅黑" panose="020B0503020204020204" charset="-122"/>
                <a:cs typeface="微软雅黑" panose="020B0503020204020204" charset="-122"/>
                <a:sym typeface="+mn-ea"/>
              </a:rPr>
              <a:t>第三条</a:t>
            </a:r>
            <a:r>
              <a:rPr lang="zh-CN" sz="1600">
                <a:latin typeface="微软雅黑" panose="020B0503020204020204" charset="-122"/>
                <a:ea typeface="微软雅黑" panose="020B0503020204020204" charset="-122"/>
                <a:cs typeface="微软雅黑" panose="020B0503020204020204" charset="-122"/>
                <a:sym typeface="+mn-ea"/>
              </a:rPr>
              <a:t> 项目办负责具体公路工程项目变更工作的管理工作，其变更的具体工作由工程部、成 本控制部、造价咨询单位、监理单位负责。与变更有关数据由项目办确认汇总通过投资控制管 理协同平台上报公司。 </a:t>
            </a:r>
            <a:endParaRPr lang="zh-CN" sz="1600">
              <a:latin typeface="微软雅黑" panose="020B0503020204020204" charset="-122"/>
              <a:ea typeface="微软雅黑" panose="020B0503020204020204" charset="-122"/>
              <a:cs typeface="微软雅黑" panose="020B0503020204020204" charset="-122"/>
            </a:endParaRPr>
          </a:p>
          <a:p>
            <a:pPr algn="just" fontAlgn="auto">
              <a:lnSpc>
                <a:spcPts val="3000"/>
              </a:lnSpc>
            </a:pPr>
            <a:r>
              <a:rPr kumimoji="1" lang="zh-CN" altLang="en-US" sz="1600" b="1" dirty="0" smtClean="0">
                <a:solidFill>
                  <a:srgbClr val="644825"/>
                </a:solidFill>
                <a:latin typeface="微软雅黑" panose="020B0503020204020204" charset="-122"/>
                <a:ea typeface="微软雅黑" panose="020B0503020204020204" charset="-122"/>
                <a:cs typeface="微软雅黑" panose="020B0503020204020204" charset="-122"/>
                <a:sym typeface="+mn-ea"/>
              </a:rPr>
              <a:t>第四条</a:t>
            </a:r>
            <a:r>
              <a:rPr lang="zh-CN" sz="1600">
                <a:latin typeface="微软雅黑" panose="020B0503020204020204" charset="-122"/>
                <a:ea typeface="微软雅黑" panose="020B0503020204020204" charset="-122"/>
                <a:cs typeface="微软雅黑" panose="020B0503020204020204" charset="-122"/>
                <a:sym typeface="+mn-ea"/>
              </a:rPr>
              <a:t> 本办法自发布之日起执行。</a:t>
            </a:r>
            <a:endParaRPr kumimoji="1" lang="zh-CN" altLang="en-US" sz="1600" dirty="0" smtClean="0">
              <a:solidFill>
                <a:srgbClr val="644825"/>
              </a:solidFill>
              <a:latin typeface="微软雅黑" panose="020B0503020204020204" charset="-122"/>
              <a:ea typeface="微软雅黑" panose="020B0503020204020204" charset="-122"/>
              <a:cs typeface="微软雅黑" panose="020B0503020204020204" charset="-122"/>
            </a:endParaRPr>
          </a:p>
        </p:txBody>
      </p:sp>
      <p:sp>
        <p:nvSpPr>
          <p:cNvPr id="15" name="文本框 14"/>
          <p:cNvSpPr txBox="1"/>
          <p:nvPr>
            <p:custDataLst>
              <p:tags r:id="rId2"/>
            </p:custDataLst>
          </p:nvPr>
        </p:nvSpPr>
        <p:spPr>
          <a:xfrm>
            <a:off x="798830" y="4889500"/>
            <a:ext cx="10346690" cy="460375"/>
          </a:xfrm>
          <a:prstGeom prst="rect">
            <a:avLst/>
          </a:prstGeom>
          <a:noFill/>
        </p:spPr>
        <p:txBody>
          <a:bodyPr wrap="square" rtlCol="0">
            <a:spAutoFit/>
          </a:bodyPr>
          <a:p>
            <a:pPr algn="l" fontAlgn="auto">
              <a:lnSpc>
                <a:spcPct val="150000"/>
              </a:lnSpc>
            </a:pPr>
            <a:r>
              <a:rPr kumimoji="1" lang="zh-CN" sz="1600" b="1" dirty="0" smtClean="0">
                <a:solidFill>
                  <a:srgbClr val="FF3F2B"/>
                </a:solidFill>
                <a:latin typeface="微软雅黑" panose="020B0503020204020204" charset="-122"/>
                <a:ea typeface="微软雅黑" panose="020B0503020204020204" charset="-122"/>
                <a:cs typeface="微软雅黑" panose="020B0503020204020204" charset="-122"/>
              </a:rPr>
              <a:t>解读：</a:t>
            </a:r>
            <a:r>
              <a:rPr kumimoji="1" lang="zh-CN" sz="1600" dirty="0" smtClean="0">
                <a:solidFill>
                  <a:schemeClr val="accent2"/>
                </a:solidFill>
                <a:latin typeface="微软雅黑" panose="020B0503020204020204" charset="-122"/>
                <a:ea typeface="微软雅黑" panose="020B0503020204020204" charset="-122"/>
                <a:cs typeface="微软雅黑" panose="020B0503020204020204" charset="-122"/>
              </a:rPr>
              <a:t>本章讲</a:t>
            </a:r>
            <a:r>
              <a:rPr kumimoji="1" sz="1600" dirty="0" smtClean="0">
                <a:solidFill>
                  <a:schemeClr val="accent2"/>
                </a:solidFill>
                <a:latin typeface="微软雅黑" panose="020B0503020204020204" charset="-122"/>
                <a:ea typeface="微软雅黑" panose="020B0503020204020204" charset="-122"/>
                <a:cs typeface="微软雅黑" panose="020B0503020204020204" charset="-122"/>
              </a:rPr>
              <a:t>清楚了编制本办法的目的</a:t>
            </a:r>
            <a:r>
              <a:rPr kumimoji="1" lang="zh-CN" sz="1600" dirty="0" smtClean="0">
                <a:solidFill>
                  <a:schemeClr val="accent2"/>
                </a:solidFill>
                <a:latin typeface="微软雅黑" panose="020B0503020204020204" charset="-122"/>
                <a:ea typeface="微软雅黑" panose="020B0503020204020204" charset="-122"/>
                <a:cs typeface="微软雅黑" panose="020B0503020204020204" charset="-122"/>
              </a:rPr>
              <a:t>、</a:t>
            </a:r>
            <a:r>
              <a:rPr kumimoji="1" sz="1600" dirty="0" smtClean="0">
                <a:solidFill>
                  <a:schemeClr val="accent2"/>
                </a:solidFill>
                <a:latin typeface="微软雅黑" panose="020B0503020204020204" charset="-122"/>
                <a:ea typeface="微软雅黑" panose="020B0503020204020204" charset="-122"/>
                <a:cs typeface="微软雅黑" panose="020B0503020204020204" charset="-122"/>
              </a:rPr>
              <a:t>参考依据</a:t>
            </a:r>
            <a:r>
              <a:rPr kumimoji="1" lang="zh-CN" sz="1600" dirty="0" smtClean="0">
                <a:solidFill>
                  <a:schemeClr val="accent2"/>
                </a:solidFill>
                <a:latin typeface="微软雅黑" panose="020B0503020204020204" charset="-122"/>
                <a:ea typeface="微软雅黑" panose="020B0503020204020204" charset="-122"/>
                <a:cs typeface="微软雅黑" panose="020B0503020204020204" charset="-122"/>
              </a:rPr>
              <a:t>、</a:t>
            </a:r>
            <a:r>
              <a:rPr kumimoji="1" sz="1600" dirty="0" smtClean="0">
                <a:solidFill>
                  <a:schemeClr val="accent2"/>
                </a:solidFill>
                <a:latin typeface="微软雅黑" panose="020B0503020204020204" charset="-122"/>
                <a:ea typeface="微软雅黑" panose="020B0503020204020204" charset="-122"/>
                <a:cs typeface="微软雅黑" panose="020B0503020204020204" charset="-122"/>
                <a:sym typeface="+mn-ea"/>
              </a:rPr>
              <a:t>适用范围</a:t>
            </a:r>
            <a:r>
              <a:rPr kumimoji="1" lang="zh-CN" sz="1600" dirty="0" smtClean="0">
                <a:solidFill>
                  <a:schemeClr val="accent2"/>
                </a:solidFill>
                <a:latin typeface="微软雅黑" panose="020B0503020204020204" charset="-122"/>
                <a:ea typeface="微软雅黑" panose="020B0503020204020204" charset="-122"/>
                <a:cs typeface="微软雅黑" panose="020B0503020204020204" charset="-122"/>
                <a:sym typeface="+mn-ea"/>
              </a:rPr>
              <a:t>，且</a:t>
            </a:r>
            <a:r>
              <a:rPr kumimoji="1" sz="1600" dirty="0" smtClean="0">
                <a:solidFill>
                  <a:schemeClr val="accent2"/>
                </a:solidFill>
                <a:latin typeface="微软雅黑" panose="020B0503020204020204" charset="-122"/>
                <a:ea typeface="微软雅黑" panose="020B0503020204020204" charset="-122"/>
                <a:cs typeface="微软雅黑" panose="020B0503020204020204" charset="-122"/>
                <a:sym typeface="+mn-ea"/>
              </a:rPr>
              <a:t>指明了</a:t>
            </a:r>
            <a:r>
              <a:rPr kumimoji="1" lang="zh-CN" sz="1600" dirty="0" smtClean="0">
                <a:solidFill>
                  <a:schemeClr val="accent2"/>
                </a:solidFill>
                <a:latin typeface="微软雅黑" panose="020B0503020204020204" charset="-122"/>
                <a:ea typeface="微软雅黑" panose="020B0503020204020204" charset="-122"/>
                <a:cs typeface="微软雅黑" panose="020B0503020204020204" charset="-122"/>
                <a:sym typeface="+mn-ea"/>
              </a:rPr>
              <a:t>变更管理</a:t>
            </a:r>
            <a:r>
              <a:rPr kumimoji="1" sz="1600" dirty="0" smtClean="0">
                <a:solidFill>
                  <a:schemeClr val="accent2"/>
                </a:solidFill>
                <a:latin typeface="微软雅黑" panose="020B0503020204020204" charset="-122"/>
                <a:ea typeface="微软雅黑" panose="020B0503020204020204" charset="-122"/>
                <a:cs typeface="微软雅黑" panose="020B0503020204020204" charset="-122"/>
                <a:sym typeface="+mn-ea"/>
              </a:rPr>
              <a:t>的主要负责人和分工</a:t>
            </a:r>
            <a:r>
              <a:rPr kumimoji="1" lang="zh-CN" sz="1600" dirty="0" smtClean="0">
                <a:solidFill>
                  <a:schemeClr val="accent2"/>
                </a:solidFill>
                <a:latin typeface="微软雅黑" panose="020B0503020204020204" charset="-122"/>
                <a:ea typeface="微软雅黑" panose="020B0503020204020204" charset="-122"/>
                <a:cs typeface="微软雅黑" panose="020B0503020204020204" charset="-122"/>
              </a:rPr>
              <a:t>。</a:t>
            </a:r>
            <a:endParaRPr kumimoji="1" lang="zh-CN" sz="1600" dirty="0" smtClean="0">
              <a:solidFill>
                <a:schemeClr val="accent2"/>
              </a:solidFill>
              <a:latin typeface="微软雅黑" panose="020B0503020204020204" charset="-122"/>
              <a:ea typeface="微软雅黑" panose="020B0503020204020204" charset="-122"/>
              <a:cs typeface="微软雅黑" panose="020B0503020204020204" charset="-122"/>
            </a:endParaRPr>
          </a:p>
        </p:txBody>
      </p:sp>
      <p:sp>
        <p:nvSpPr>
          <p:cNvPr id="2" name="文本框 1"/>
          <p:cNvSpPr txBox="1"/>
          <p:nvPr>
            <p:custDataLst>
              <p:tags r:id="rId3"/>
            </p:custDataLst>
          </p:nvPr>
        </p:nvSpPr>
        <p:spPr>
          <a:xfrm>
            <a:off x="1029335" y="3325495"/>
            <a:ext cx="3983355" cy="460375"/>
          </a:xfrm>
          <a:prstGeom prst="rect">
            <a:avLst/>
          </a:prstGeom>
          <a:noFill/>
        </p:spPr>
        <p:txBody>
          <a:bodyPr wrap="square" rtlCol="0">
            <a:spAutoFit/>
          </a:bodyPr>
          <a:p>
            <a:pPr algn="l">
              <a:lnSpc>
                <a:spcPct val="150000"/>
              </a:lnSpc>
            </a:pPr>
            <a:r>
              <a:rPr kumimoji="1" lang="en-US" altLang="zh-CN" sz="1600" dirty="0" smtClean="0">
                <a:solidFill>
                  <a:srgbClr val="644825"/>
                </a:solidFill>
                <a:latin typeface="微软雅黑" panose="020B0503020204020204" charset="-122"/>
                <a:ea typeface="微软雅黑" panose="020B0503020204020204" charset="-122"/>
                <a:cs typeface="微软雅黑" panose="020B0503020204020204" charset="-122"/>
              </a:rPr>
              <a:t>       </a:t>
            </a:r>
            <a:endParaRPr kumimoji="1" lang="zh-CN" altLang="en-US" sz="1600" dirty="0" smtClean="0">
              <a:solidFill>
                <a:srgbClr val="644825"/>
              </a:solidFill>
              <a:latin typeface="微软雅黑" panose="020B0503020204020204" charset="-122"/>
              <a:ea typeface="微软雅黑" panose="020B0503020204020204" charset="-122"/>
              <a:cs typeface="微软雅黑" panose="020B0503020204020204" charset="-122"/>
            </a:endParaRPr>
          </a:p>
        </p:txBody>
      </p:sp>
      <p:sp>
        <p:nvSpPr>
          <p:cNvPr id="25" name="菱形 24"/>
          <p:cNvSpPr/>
          <p:nvPr/>
        </p:nvSpPr>
        <p:spPr>
          <a:xfrm>
            <a:off x="130175" y="166370"/>
            <a:ext cx="350520" cy="361950"/>
          </a:xfrm>
          <a:prstGeom prst="diamond">
            <a:avLst/>
          </a:prstGeom>
          <a:solidFill>
            <a:srgbClr val="FF3F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24" name="文本框 23"/>
          <p:cNvSpPr txBox="1"/>
          <p:nvPr/>
        </p:nvSpPr>
        <p:spPr>
          <a:xfrm>
            <a:off x="619760" y="86360"/>
            <a:ext cx="4198620" cy="521970"/>
          </a:xfrm>
          <a:prstGeom prst="rect">
            <a:avLst/>
          </a:prstGeom>
          <a:noFill/>
        </p:spPr>
        <p:txBody>
          <a:bodyPr wrap="square" rtlCol="0">
            <a:spAutoFit/>
          </a:bodyPr>
          <a:p>
            <a:pPr algn="l"/>
            <a:r>
              <a:rPr lang="zh-CN" sz="2800" b="1" spc="25" dirty="0">
                <a:solidFill>
                  <a:srgbClr val="FF3F2B"/>
                </a:solidFill>
                <a:latin typeface="微软雅黑" panose="020B0503020204020204" charset="-122"/>
                <a:ea typeface="微软雅黑" panose="020B0503020204020204" charset="-122"/>
                <a:cs typeface="微软雅黑" panose="020B0503020204020204" charset="-122"/>
                <a:sym typeface="+mn-ea"/>
              </a:rPr>
              <a:t>第一章</a:t>
            </a:r>
            <a:r>
              <a:rPr lang="en-US" altLang="zh-CN" sz="2800" b="1" spc="25" dirty="0">
                <a:solidFill>
                  <a:srgbClr val="FF3F2B"/>
                </a:solidFill>
                <a:latin typeface="微软雅黑" panose="020B0503020204020204" charset="-122"/>
                <a:ea typeface="微软雅黑" panose="020B0503020204020204" charset="-122"/>
                <a:cs typeface="微软雅黑" panose="020B0503020204020204" charset="-122"/>
                <a:sym typeface="+mn-ea"/>
              </a:rPr>
              <a:t> </a:t>
            </a:r>
            <a:r>
              <a:rPr lang="zh-CN" altLang="en-US" sz="2800" b="1" spc="25" dirty="0">
                <a:solidFill>
                  <a:srgbClr val="FF3F2B"/>
                </a:solidFill>
                <a:latin typeface="微软雅黑" panose="020B0503020204020204" charset="-122"/>
                <a:ea typeface="微软雅黑" panose="020B0503020204020204" charset="-122"/>
                <a:cs typeface="微软雅黑" panose="020B0503020204020204" charset="-122"/>
                <a:sym typeface="+mn-ea"/>
              </a:rPr>
              <a:t>总则</a:t>
            </a:r>
            <a:endParaRPr lang="zh-CN" altLang="en-US" sz="2800" b="1" spc="25" dirty="0">
              <a:solidFill>
                <a:srgbClr val="FF3F2B"/>
              </a:solidFill>
              <a:latin typeface="微软雅黑" panose="020B0503020204020204" charset="-122"/>
              <a:ea typeface="微软雅黑" panose="020B0503020204020204" charset="-122"/>
              <a:cs typeface="微软雅黑" panose="020B0503020204020204" charset="-122"/>
              <a:sym typeface="+mn-ea"/>
            </a:endParaRPr>
          </a:p>
        </p:txBody>
      </p:sp>
      <p:cxnSp>
        <p:nvCxnSpPr>
          <p:cNvPr id="27" name="直接连接符 26"/>
          <p:cNvCxnSpPr/>
          <p:nvPr/>
        </p:nvCxnSpPr>
        <p:spPr>
          <a:xfrm>
            <a:off x="4548505" y="-476885"/>
            <a:ext cx="6167755" cy="0"/>
          </a:xfrm>
          <a:prstGeom prst="line">
            <a:avLst/>
          </a:prstGeom>
          <a:ln w="12700" cmpd="sng">
            <a:solidFill>
              <a:schemeClr val="accent4">
                <a:lumMod val="20000"/>
                <a:lumOff val="80000"/>
              </a:schemeClr>
            </a:solidFill>
            <a:prstDash val="lgDash"/>
          </a:ln>
        </p:spPr>
        <p:style>
          <a:lnRef idx="1">
            <a:schemeClr val="accent1"/>
          </a:lnRef>
          <a:fillRef idx="0">
            <a:schemeClr val="accent1"/>
          </a:fillRef>
          <a:effectRef idx="0">
            <a:schemeClr val="accent1"/>
          </a:effectRef>
          <a:fontRef idx="minor">
            <a:schemeClr val="tx1"/>
          </a:fontRef>
        </p:style>
      </p:cxnSp>
      <p:sp>
        <p:nvSpPr>
          <p:cNvPr id="29" name="矩形 28"/>
          <p:cNvSpPr/>
          <p:nvPr/>
        </p:nvSpPr>
        <p:spPr>
          <a:xfrm>
            <a:off x="676910" y="4704715"/>
            <a:ext cx="10591165" cy="906780"/>
          </a:xfrm>
          <a:prstGeom prst="rect">
            <a:avLst/>
          </a:prstGeom>
          <a:noFill/>
          <a:ln w="12700" cmpd="sng">
            <a:solidFill>
              <a:schemeClr val="accent1">
                <a:shade val="50000"/>
                <a:alpha val="70000"/>
              </a:schemeClr>
            </a:solidFill>
            <a:prstDash val="dash"/>
          </a:ln>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Tree>
    <p:custDataLst>
      <p:tags r:id="rId4"/>
    </p:custDataLst>
  </p:cSld>
  <p:clrMapOvr>
    <a:masterClrMapping/>
  </p:clrMapOvr>
  <mc:AlternateContent xmlns:mc="http://schemas.openxmlformats.org/markup-compatibility/2006">
    <mc:Choice xmlns:p14="http://schemas.microsoft.com/office/powerpoint/2010/main" Requires="p14">
      <p:transition spd="slow" p14:dur="1500" advTm="4000">
        <p:random/>
      </p:transition>
    </mc:Choice>
    <mc:Fallback>
      <p:transition spd="slow" advTm="4000">
        <p:random/>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5" name="菱形 24"/>
          <p:cNvSpPr/>
          <p:nvPr/>
        </p:nvSpPr>
        <p:spPr>
          <a:xfrm>
            <a:off x="130175" y="166370"/>
            <a:ext cx="350520" cy="361950"/>
          </a:xfrm>
          <a:prstGeom prst="diamond">
            <a:avLst/>
          </a:prstGeom>
          <a:solidFill>
            <a:srgbClr val="FF3F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24" name="文本框 23"/>
          <p:cNvSpPr txBox="1"/>
          <p:nvPr/>
        </p:nvSpPr>
        <p:spPr>
          <a:xfrm>
            <a:off x="619760" y="86360"/>
            <a:ext cx="4198620" cy="521970"/>
          </a:xfrm>
          <a:prstGeom prst="rect">
            <a:avLst/>
          </a:prstGeom>
          <a:noFill/>
        </p:spPr>
        <p:txBody>
          <a:bodyPr wrap="square" rtlCol="0">
            <a:spAutoFit/>
          </a:bodyPr>
          <a:p>
            <a:pPr algn="l"/>
            <a:r>
              <a:rPr sz="2800" b="1" spc="25" dirty="0">
                <a:solidFill>
                  <a:srgbClr val="FF3F2B"/>
                </a:solidFill>
                <a:latin typeface="微软雅黑" panose="020B0503020204020204" charset="-122"/>
                <a:ea typeface="微软雅黑" panose="020B0503020204020204" charset="-122"/>
                <a:cs typeface="微软雅黑" panose="020B0503020204020204" charset="-122"/>
                <a:sym typeface="+mn-ea"/>
              </a:rPr>
              <a:t>第二章 职责与权限</a:t>
            </a:r>
            <a:endParaRPr sz="2800" b="1" spc="25" dirty="0">
              <a:solidFill>
                <a:srgbClr val="FF3F2B"/>
              </a:solidFill>
              <a:latin typeface="微软雅黑" panose="020B0503020204020204" charset="-122"/>
              <a:ea typeface="微软雅黑" panose="020B0503020204020204" charset="-122"/>
              <a:cs typeface="微软雅黑" panose="020B0503020204020204" charset="-122"/>
              <a:sym typeface="+mn-ea"/>
            </a:endParaRPr>
          </a:p>
        </p:txBody>
      </p:sp>
      <p:cxnSp>
        <p:nvCxnSpPr>
          <p:cNvPr id="27" name="直接连接符 26"/>
          <p:cNvCxnSpPr/>
          <p:nvPr/>
        </p:nvCxnSpPr>
        <p:spPr>
          <a:xfrm>
            <a:off x="4548505" y="-476885"/>
            <a:ext cx="6167755" cy="0"/>
          </a:xfrm>
          <a:prstGeom prst="line">
            <a:avLst/>
          </a:prstGeom>
          <a:ln w="12700" cmpd="sng">
            <a:solidFill>
              <a:schemeClr val="accent4">
                <a:lumMod val="20000"/>
                <a:lumOff val="80000"/>
              </a:schemeClr>
            </a:solidFill>
            <a:prstDash val="lgDash"/>
          </a:ln>
        </p:spPr>
        <p:style>
          <a:lnRef idx="1">
            <a:schemeClr val="accent1"/>
          </a:lnRef>
          <a:fillRef idx="0">
            <a:schemeClr val="accent1"/>
          </a:fillRef>
          <a:effectRef idx="0">
            <a:schemeClr val="accent1"/>
          </a:effectRef>
          <a:fontRef idx="minor">
            <a:schemeClr val="tx1"/>
          </a:fontRef>
        </p:style>
      </p:cxnSp>
      <p:sp>
        <p:nvSpPr>
          <p:cNvPr id="3" name="文本框 2"/>
          <p:cNvSpPr txBox="1"/>
          <p:nvPr>
            <p:custDataLst>
              <p:tags r:id="rId1"/>
            </p:custDataLst>
          </p:nvPr>
        </p:nvSpPr>
        <p:spPr>
          <a:xfrm>
            <a:off x="671830" y="790575"/>
            <a:ext cx="11026775" cy="5677535"/>
          </a:xfrm>
          <a:prstGeom prst="rect">
            <a:avLst/>
          </a:prstGeom>
          <a:noFill/>
        </p:spPr>
        <p:txBody>
          <a:bodyPr wrap="square" rtlCol="0">
            <a:spAutoFit/>
          </a:bodyPr>
          <a:p>
            <a:pPr algn="just" fontAlgn="auto">
              <a:lnSpc>
                <a:spcPct val="150000"/>
              </a:lnSpc>
              <a:buClrTx/>
              <a:buSzTx/>
              <a:buFontTx/>
            </a:pPr>
            <a:r>
              <a:rPr kumimoji="1" lang="zh-CN" altLang="en-US" sz="1600" b="1" dirty="0" smtClean="0">
                <a:solidFill>
                  <a:srgbClr val="644825"/>
                </a:solidFill>
                <a:latin typeface="微软雅黑" panose="020B0503020204020204" charset="-122"/>
                <a:ea typeface="微软雅黑" panose="020B0503020204020204" charset="-122"/>
                <a:cs typeface="微软雅黑" panose="020B0503020204020204" charset="-122"/>
                <a:sym typeface="+mn-ea"/>
              </a:rPr>
              <a:t>第五条  </a:t>
            </a:r>
            <a:r>
              <a:rPr lang="zh-CN" sz="1400">
                <a:latin typeface="微软雅黑" panose="020B0503020204020204" charset="-122"/>
                <a:ea typeface="微软雅黑" panose="020B0503020204020204" charset="-122"/>
                <a:cs typeface="微软雅黑" panose="020B0503020204020204" charset="-122"/>
                <a:sym typeface="+mn-ea"/>
              </a:rPr>
              <a:t>项目办职责</a:t>
            </a:r>
            <a:endParaRPr lang="zh-CN" sz="1400">
              <a:latin typeface="微软雅黑" panose="020B0503020204020204" charset="-122"/>
              <a:ea typeface="微软雅黑" panose="020B0503020204020204" charset="-122"/>
              <a:cs typeface="微软雅黑" panose="020B0503020204020204" charset="-122"/>
              <a:sym typeface="+mn-ea"/>
            </a:endParaRPr>
          </a:p>
          <a:p>
            <a:pPr algn="just" fontAlgn="auto">
              <a:lnSpc>
                <a:spcPct val="150000"/>
              </a:lnSpc>
              <a:buClrTx/>
              <a:buSzTx/>
              <a:buFontTx/>
            </a:pPr>
            <a:r>
              <a:rPr lang="zh-CN" sz="1400">
                <a:latin typeface="微软雅黑" panose="020B0503020204020204" charset="-122"/>
                <a:ea typeface="微软雅黑" panose="020B0503020204020204" charset="-122"/>
                <a:cs typeface="微软雅黑" panose="020B0503020204020204" charset="-122"/>
                <a:sym typeface="+mn-ea"/>
              </a:rPr>
              <a:t>项目办应在公司设计变更领导小组的统一领导下，组织开展设计变更各项工作：</a:t>
            </a:r>
            <a:endParaRPr lang="zh-CN" sz="1400">
              <a:latin typeface="微软雅黑" panose="020B0503020204020204" charset="-122"/>
              <a:ea typeface="微软雅黑" panose="020B0503020204020204" charset="-122"/>
              <a:cs typeface="微软雅黑" panose="020B0503020204020204" charset="-122"/>
              <a:sym typeface="+mn-ea"/>
            </a:endParaRPr>
          </a:p>
          <a:p>
            <a:pPr algn="just" fontAlgn="auto">
              <a:lnSpc>
                <a:spcPct val="150000"/>
              </a:lnSpc>
              <a:buClrTx/>
              <a:buSzTx/>
              <a:buFontTx/>
            </a:pPr>
            <a:r>
              <a:rPr lang="zh-CN" sz="1400">
                <a:latin typeface="微软雅黑" panose="020B0503020204020204" charset="-122"/>
                <a:ea typeface="微软雅黑" panose="020B0503020204020204" charset="-122"/>
                <a:cs typeface="微软雅黑" panose="020B0503020204020204" charset="-122"/>
                <a:sym typeface="+mn-ea"/>
              </a:rPr>
              <a:t>1.指导和规范施工、监理单位的设计变更行为，安排设计单位及时有序地开展设计变更勘察设计工作。</a:t>
            </a:r>
            <a:endParaRPr lang="zh-CN" sz="1400">
              <a:latin typeface="微软雅黑" panose="020B0503020204020204" charset="-122"/>
              <a:ea typeface="微软雅黑" panose="020B0503020204020204" charset="-122"/>
              <a:cs typeface="微软雅黑" panose="020B0503020204020204" charset="-122"/>
              <a:sym typeface="+mn-ea"/>
            </a:endParaRPr>
          </a:p>
          <a:p>
            <a:pPr algn="just" fontAlgn="auto">
              <a:lnSpc>
                <a:spcPct val="150000"/>
              </a:lnSpc>
              <a:buClrTx/>
              <a:buSzTx/>
              <a:buFontTx/>
            </a:pPr>
            <a:r>
              <a:rPr lang="zh-CN" sz="1400">
                <a:latin typeface="微软雅黑" panose="020B0503020204020204" charset="-122"/>
                <a:ea typeface="微软雅黑" panose="020B0503020204020204" charset="-122"/>
                <a:cs typeface="微软雅黑" panose="020B0503020204020204" charset="-122"/>
                <a:sym typeface="+mn-ea"/>
              </a:rPr>
              <a:t>2.对施工单位上报的设计变更文件，就变更原因、工程数量、变更费用、附件资料等从真实性、完整性和准确性等方面进行严格审核后上报公司;对项目办设计变更领导小组审查通过的设计变更进行责任认定，并在上报设计变更文件的同时上报责任认定意见。</a:t>
            </a:r>
            <a:endParaRPr lang="zh-CN" sz="1400">
              <a:latin typeface="微软雅黑" panose="020B0503020204020204" charset="-122"/>
              <a:ea typeface="微软雅黑" panose="020B0503020204020204" charset="-122"/>
              <a:cs typeface="微软雅黑" panose="020B0503020204020204" charset="-122"/>
              <a:sym typeface="+mn-ea"/>
            </a:endParaRPr>
          </a:p>
          <a:p>
            <a:pPr algn="just" fontAlgn="auto">
              <a:lnSpc>
                <a:spcPct val="150000"/>
              </a:lnSpc>
              <a:buClrTx/>
              <a:buSzTx/>
              <a:buFontTx/>
            </a:pPr>
            <a:r>
              <a:rPr lang="zh-CN" sz="1400">
                <a:latin typeface="微软雅黑" panose="020B0503020204020204" charset="-122"/>
                <a:ea typeface="微软雅黑" panose="020B0503020204020204" charset="-122"/>
                <a:cs typeface="微软雅黑" panose="020B0503020204020204" charset="-122"/>
                <a:sym typeface="+mn-ea"/>
              </a:rPr>
              <a:t>3.由差、错、碰、漏等非设计方案变更引起工程数量变化的设计变更，经项目办审核后直接上报设计变更费用文件，不再申报设计变更方案。</a:t>
            </a:r>
            <a:endParaRPr lang="zh-CN" sz="1400">
              <a:latin typeface="微软雅黑" panose="020B0503020204020204" charset="-122"/>
              <a:ea typeface="微软雅黑" panose="020B0503020204020204" charset="-122"/>
              <a:cs typeface="微软雅黑" panose="020B0503020204020204" charset="-122"/>
              <a:sym typeface="+mn-ea"/>
            </a:endParaRPr>
          </a:p>
          <a:p>
            <a:pPr algn="just" fontAlgn="auto">
              <a:lnSpc>
                <a:spcPct val="150000"/>
              </a:lnSpc>
              <a:buClrTx/>
              <a:buSzTx/>
              <a:buFontTx/>
            </a:pPr>
            <a:r>
              <a:rPr lang="zh-CN" sz="1400">
                <a:latin typeface="微软雅黑" panose="020B0503020204020204" charset="-122"/>
                <a:ea typeface="微软雅黑" panose="020B0503020204020204" charset="-122"/>
                <a:cs typeface="微软雅黑" panose="020B0503020204020204" charset="-122"/>
                <a:sym typeface="+mn-ea"/>
              </a:rPr>
              <a:t>4.组织设计、监理对施工单位上报的所有设计变更费用文件进行审核，并经项目办设计变更领导小组审查通过后报公司审核。</a:t>
            </a:r>
            <a:endParaRPr lang="zh-CN" sz="1400">
              <a:latin typeface="微软雅黑" panose="020B0503020204020204" charset="-122"/>
              <a:ea typeface="微软雅黑" panose="020B0503020204020204" charset="-122"/>
              <a:cs typeface="微软雅黑" panose="020B0503020204020204" charset="-122"/>
              <a:sym typeface="+mn-ea"/>
            </a:endParaRPr>
          </a:p>
          <a:p>
            <a:pPr algn="just" fontAlgn="auto">
              <a:lnSpc>
                <a:spcPct val="150000"/>
              </a:lnSpc>
              <a:buClrTx/>
              <a:buSzTx/>
              <a:buFontTx/>
            </a:pPr>
            <a:r>
              <a:rPr lang="zh-CN" sz="1400">
                <a:latin typeface="微软雅黑" panose="020B0503020204020204" charset="-122"/>
                <a:ea typeface="微软雅黑" panose="020B0503020204020204" charset="-122"/>
                <a:cs typeface="微软雅黑" panose="020B0503020204020204" charset="-122"/>
                <a:sym typeface="+mn-ea"/>
              </a:rPr>
              <a:t>5.负责对已批复的设计变更费用进行计量支付，定期对项目建设资金和建设成本进行核算，工程建设总费用应控制在批准的预算之内，原则上不得突破，如项目建设投资超过项目批准预算或概算的，项目办应及时上报公司。</a:t>
            </a:r>
            <a:endParaRPr lang="zh-CN" sz="1400">
              <a:latin typeface="微软雅黑" panose="020B0503020204020204" charset="-122"/>
              <a:ea typeface="微软雅黑" panose="020B0503020204020204" charset="-122"/>
              <a:cs typeface="微软雅黑" panose="020B0503020204020204" charset="-122"/>
              <a:sym typeface="+mn-ea"/>
            </a:endParaRPr>
          </a:p>
          <a:p>
            <a:pPr algn="just" fontAlgn="auto">
              <a:lnSpc>
                <a:spcPct val="150000"/>
              </a:lnSpc>
              <a:buClrTx/>
              <a:buSzTx/>
              <a:buFontTx/>
            </a:pPr>
            <a:r>
              <a:rPr lang="zh-CN" sz="1400">
                <a:latin typeface="微软雅黑" panose="020B0503020204020204" charset="-122"/>
                <a:ea typeface="微软雅黑" panose="020B0503020204020204" charset="-122"/>
                <a:cs typeface="微软雅黑" panose="020B0503020204020204" charset="-122"/>
                <a:sym typeface="+mn-ea"/>
              </a:rPr>
              <a:t>6.建立项目设计变更管理台账，在规定时限内将项目建设成本汇总情况、设计变更管理台账报公司。</a:t>
            </a:r>
            <a:endParaRPr lang="zh-CN" sz="1400">
              <a:latin typeface="微软雅黑" panose="020B0503020204020204" charset="-122"/>
              <a:ea typeface="微软雅黑" panose="020B0503020204020204" charset="-122"/>
              <a:cs typeface="微软雅黑" panose="020B0503020204020204" charset="-122"/>
              <a:sym typeface="+mn-ea"/>
            </a:endParaRPr>
          </a:p>
          <a:p>
            <a:pPr algn="just" fontAlgn="auto">
              <a:lnSpc>
                <a:spcPct val="150000"/>
              </a:lnSpc>
              <a:buClrTx/>
              <a:buSzTx/>
              <a:buFontTx/>
            </a:pPr>
            <a:r>
              <a:rPr kumimoji="1" lang="zh-CN" altLang="en-US" sz="1600" b="1" dirty="0" smtClean="0">
                <a:solidFill>
                  <a:srgbClr val="644825"/>
                </a:solidFill>
                <a:latin typeface="微软雅黑" panose="020B0503020204020204" charset="-122"/>
                <a:ea typeface="微软雅黑" panose="020B0503020204020204" charset="-122"/>
                <a:cs typeface="微软雅黑" panose="020B0503020204020204" charset="-122"/>
                <a:sym typeface="+mn-ea"/>
              </a:rPr>
              <a:t>第六条  </a:t>
            </a:r>
            <a:r>
              <a:rPr lang="zh-CN" sz="1400">
                <a:latin typeface="微软雅黑" panose="020B0503020204020204" charset="-122"/>
                <a:ea typeface="微软雅黑" panose="020B0503020204020204" charset="-122"/>
                <a:cs typeface="微软雅黑" panose="020B0503020204020204" charset="-122"/>
                <a:sym typeface="+mn-ea"/>
              </a:rPr>
              <a:t>设计单位职责</a:t>
            </a:r>
            <a:endParaRPr lang="zh-CN" sz="1400">
              <a:latin typeface="微软雅黑" panose="020B0503020204020204" charset="-122"/>
              <a:ea typeface="微软雅黑" panose="020B0503020204020204" charset="-122"/>
              <a:cs typeface="微软雅黑" panose="020B0503020204020204" charset="-122"/>
              <a:sym typeface="+mn-ea"/>
            </a:endParaRPr>
          </a:p>
          <a:p>
            <a:pPr algn="just" fontAlgn="auto">
              <a:lnSpc>
                <a:spcPct val="150000"/>
              </a:lnSpc>
              <a:buClrTx/>
              <a:buSzTx/>
              <a:buFontTx/>
            </a:pPr>
            <a:r>
              <a:rPr lang="zh-CN" sz="1400">
                <a:latin typeface="微软雅黑" panose="020B0503020204020204" charset="-122"/>
                <a:ea typeface="微软雅黑" panose="020B0503020204020204" charset="-122"/>
                <a:cs typeface="微软雅黑" panose="020B0503020204020204" charset="-122"/>
                <a:sym typeface="+mn-ea"/>
              </a:rPr>
              <a:t>1.按照项目所在地交通运输厅及本公司规定，承担工程设计变更的勘察设计工作，参与设计变更方案现场踏勘，提出初步设计变更方案及预算，根据审查意见及时修改设计变更方案，在变更方案批复后及时编制正式设计变更图纸，并对变更设计文件承担相应责任。</a:t>
            </a:r>
            <a:endParaRPr lang="zh-CN" sz="1400">
              <a:latin typeface="微软雅黑" panose="020B0503020204020204" charset="-122"/>
              <a:ea typeface="微软雅黑" panose="020B0503020204020204" charset="-122"/>
              <a:cs typeface="微软雅黑" panose="020B0503020204020204" charset="-122"/>
              <a:sym typeface="+mn-ea"/>
            </a:endParaRPr>
          </a:p>
          <a:p>
            <a:pPr algn="just" fontAlgn="auto">
              <a:lnSpc>
                <a:spcPct val="150000"/>
              </a:lnSpc>
              <a:buClrTx/>
              <a:buSzTx/>
              <a:buFontTx/>
            </a:pPr>
            <a:r>
              <a:rPr lang="zh-CN" sz="1400">
                <a:latin typeface="微软雅黑" panose="020B0503020204020204" charset="-122"/>
                <a:ea typeface="微软雅黑" panose="020B0503020204020204" charset="-122"/>
                <a:cs typeface="微软雅黑" panose="020B0503020204020204" charset="-122"/>
                <a:sym typeface="+mn-ea"/>
              </a:rPr>
              <a:t>2.按项目所在地省厅、本公司、项目办组织需要，配合参与设计变更方案审查会及其他变更会议，准备设计文件及专业相关汇报材料。</a:t>
            </a:r>
            <a:endParaRPr lang="zh-CN" sz="1400">
              <a:latin typeface="微软雅黑" panose="020B0503020204020204" charset="-122"/>
              <a:ea typeface="微软雅黑" panose="020B0503020204020204" charset="-122"/>
              <a:cs typeface="微软雅黑" panose="020B0503020204020204" charset="-122"/>
              <a:sym typeface="+mn-ea"/>
            </a:endParaRPr>
          </a:p>
          <a:p>
            <a:pPr algn="just" fontAlgn="auto">
              <a:lnSpc>
                <a:spcPct val="150000"/>
              </a:lnSpc>
              <a:buClrTx/>
              <a:buSzTx/>
              <a:buFontTx/>
            </a:pPr>
            <a:r>
              <a:rPr lang="zh-CN" sz="1400">
                <a:latin typeface="微软雅黑" panose="020B0503020204020204" charset="-122"/>
                <a:ea typeface="微软雅黑" panose="020B0503020204020204" charset="-122"/>
                <a:cs typeface="微软雅黑" panose="020B0503020204020204" charset="-122"/>
                <a:sym typeface="+mn-ea"/>
              </a:rPr>
              <a:t>3.按照设计变更费用审核流程，在施工、监理单位费用变更审核基础上，审核设计变更报告并提出意见，具体审核内容包括设计变更费用、设计变更数量、设计变更依据、新增项目单价等。</a:t>
            </a:r>
            <a:endParaRPr lang="zh-CN" sz="1400">
              <a:latin typeface="微软雅黑" panose="020B0503020204020204" charset="-122"/>
              <a:ea typeface="微软雅黑" panose="020B0503020204020204" charset="-122"/>
              <a:cs typeface="微软雅黑" panose="020B0503020204020204" charset="-122"/>
              <a:sym typeface="+mn-ea"/>
            </a:endParaRPr>
          </a:p>
          <a:p>
            <a:pPr algn="just" fontAlgn="auto">
              <a:lnSpc>
                <a:spcPct val="150000"/>
              </a:lnSpc>
              <a:buClrTx/>
              <a:buSzTx/>
              <a:buFontTx/>
            </a:pPr>
            <a:r>
              <a:rPr lang="zh-CN" sz="1400">
                <a:latin typeface="微软雅黑" panose="020B0503020204020204" charset="-122"/>
                <a:ea typeface="微软雅黑" panose="020B0503020204020204" charset="-122"/>
                <a:cs typeface="微软雅黑" panose="020B0503020204020204" charset="-122"/>
                <a:sym typeface="+mn-ea"/>
              </a:rPr>
              <a:t>4.对于设计变更中需要重新确定单价的新增子目，依据项目所在省公路工程设计变更管理办法中具体规定，完成新增子目的单价分析工作。</a:t>
            </a:r>
            <a:endParaRPr lang="zh-CN" sz="1400">
              <a:latin typeface="微软雅黑" panose="020B0503020204020204" charset="-122"/>
              <a:ea typeface="微软雅黑" panose="020B0503020204020204" charset="-122"/>
              <a:cs typeface="微软雅黑" panose="020B0503020204020204" charset="-122"/>
              <a:sym typeface="+mn-ea"/>
            </a:endParaRPr>
          </a:p>
        </p:txBody>
      </p:sp>
    </p:spTree>
    <p:custDataLst>
      <p:tags r:id="rId2"/>
    </p:custDataLst>
  </p:cSld>
  <p:clrMapOvr>
    <a:masterClrMapping/>
  </p:clrMapOvr>
  <mc:AlternateContent xmlns:mc="http://schemas.openxmlformats.org/markup-compatibility/2006">
    <mc:Choice xmlns:p14="http://schemas.microsoft.com/office/powerpoint/2010/main" Requires="p14">
      <p:transition spd="slow" p14:dur="1500" advTm="4000">
        <p:random/>
      </p:transition>
    </mc:Choice>
    <mc:Fallback>
      <p:transition spd="slow" advTm="4000">
        <p:random/>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 name="文本框 5"/>
          <p:cNvSpPr txBox="1"/>
          <p:nvPr>
            <p:custDataLst>
              <p:tags r:id="rId1"/>
            </p:custDataLst>
          </p:nvPr>
        </p:nvSpPr>
        <p:spPr>
          <a:xfrm>
            <a:off x="652780" y="864870"/>
            <a:ext cx="10615295" cy="3415030"/>
          </a:xfrm>
          <a:prstGeom prst="rect">
            <a:avLst/>
          </a:prstGeom>
          <a:noFill/>
        </p:spPr>
        <p:txBody>
          <a:bodyPr wrap="square" rtlCol="0">
            <a:spAutoFit/>
          </a:bodyPr>
          <a:p>
            <a:pPr algn="just" fontAlgn="auto">
              <a:lnSpc>
                <a:spcPct val="150000"/>
              </a:lnSpc>
              <a:buClrTx/>
              <a:buSzTx/>
              <a:buFontTx/>
            </a:pPr>
            <a:r>
              <a:rPr kumimoji="1" lang="zh-CN" altLang="en-US" sz="1600" b="1" dirty="0" smtClean="0">
                <a:solidFill>
                  <a:srgbClr val="644825"/>
                </a:solidFill>
                <a:latin typeface="微软雅黑" panose="020B0503020204020204" charset="-122"/>
                <a:ea typeface="微软雅黑" panose="020B0503020204020204" charset="-122"/>
                <a:cs typeface="微软雅黑" panose="020B0503020204020204" charset="-122"/>
                <a:sym typeface="+mn-ea"/>
              </a:rPr>
              <a:t>第七条 </a:t>
            </a:r>
            <a:r>
              <a:rPr lang="zh-CN" sz="1600">
                <a:latin typeface="微软雅黑" panose="020B0503020204020204" charset="-122"/>
                <a:ea typeface="微软雅黑" panose="020B0503020204020204" charset="-122"/>
                <a:cs typeface="微软雅黑" panose="020B0503020204020204" charset="-122"/>
                <a:sym typeface="+mn-ea"/>
              </a:rPr>
              <a:t>监理单位职责</a:t>
            </a:r>
            <a:endParaRPr lang="zh-CN" sz="1600">
              <a:latin typeface="微软雅黑" panose="020B0503020204020204" charset="-122"/>
              <a:ea typeface="微软雅黑" panose="020B0503020204020204" charset="-122"/>
              <a:cs typeface="微软雅黑" panose="020B0503020204020204" charset="-122"/>
              <a:sym typeface="+mn-ea"/>
            </a:endParaRPr>
          </a:p>
          <a:p>
            <a:pPr algn="just" fontAlgn="auto">
              <a:lnSpc>
                <a:spcPct val="150000"/>
              </a:lnSpc>
              <a:buClrTx/>
              <a:buSzTx/>
              <a:buFontTx/>
            </a:pPr>
            <a:r>
              <a:rPr lang="zh-CN" sz="1600">
                <a:latin typeface="微软雅黑" panose="020B0503020204020204" charset="-122"/>
                <a:ea typeface="微软雅黑" panose="020B0503020204020204" charset="-122"/>
                <a:cs typeface="微软雅黑" panose="020B0503020204020204" charset="-122"/>
                <a:sym typeface="+mn-ea"/>
              </a:rPr>
              <a:t>1.参与设计变更方案讨论，四方现场踏勘，提出监理意见。</a:t>
            </a:r>
            <a:endParaRPr lang="zh-CN" sz="1600">
              <a:latin typeface="微软雅黑" panose="020B0503020204020204" charset="-122"/>
              <a:ea typeface="微软雅黑" panose="020B0503020204020204" charset="-122"/>
              <a:cs typeface="微软雅黑" panose="020B0503020204020204" charset="-122"/>
              <a:sym typeface="+mn-ea"/>
            </a:endParaRPr>
          </a:p>
          <a:p>
            <a:pPr algn="just" fontAlgn="auto">
              <a:lnSpc>
                <a:spcPct val="150000"/>
              </a:lnSpc>
              <a:buClrTx/>
              <a:buSzTx/>
              <a:buFontTx/>
            </a:pPr>
            <a:r>
              <a:rPr lang="zh-CN" sz="1600">
                <a:latin typeface="微软雅黑" panose="020B0503020204020204" charset="-122"/>
                <a:ea typeface="微软雅黑" panose="020B0503020204020204" charset="-122"/>
                <a:cs typeface="微软雅黑" panose="020B0503020204020204" charset="-122"/>
                <a:sym typeface="+mn-ea"/>
              </a:rPr>
              <a:t>2.审核设计变更报告中设计变更理由是否充分，附件材料是否齐全，并提出意见。</a:t>
            </a:r>
            <a:endParaRPr lang="zh-CN" sz="1600">
              <a:latin typeface="微软雅黑" panose="020B0503020204020204" charset="-122"/>
              <a:ea typeface="微软雅黑" panose="020B0503020204020204" charset="-122"/>
              <a:cs typeface="微软雅黑" panose="020B0503020204020204" charset="-122"/>
              <a:sym typeface="+mn-ea"/>
            </a:endParaRPr>
          </a:p>
          <a:p>
            <a:pPr algn="just" fontAlgn="auto">
              <a:lnSpc>
                <a:spcPct val="150000"/>
              </a:lnSpc>
              <a:buClrTx/>
              <a:buSzTx/>
              <a:buFontTx/>
            </a:pPr>
            <a:r>
              <a:rPr lang="zh-CN" sz="1600">
                <a:latin typeface="微软雅黑" panose="020B0503020204020204" charset="-122"/>
                <a:ea typeface="微软雅黑" panose="020B0503020204020204" charset="-122"/>
                <a:cs typeface="微软雅黑" panose="020B0503020204020204" charset="-122"/>
                <a:sym typeface="+mn-ea"/>
              </a:rPr>
              <a:t>3.审核设计变更工程数量及费用，对工程数量及工程费用提出监理审核意见。</a:t>
            </a:r>
            <a:endParaRPr lang="zh-CN" sz="1600">
              <a:latin typeface="微软雅黑" panose="020B0503020204020204" charset="-122"/>
              <a:ea typeface="微软雅黑" panose="020B0503020204020204" charset="-122"/>
              <a:cs typeface="微软雅黑" panose="020B0503020204020204" charset="-122"/>
              <a:sym typeface="+mn-ea"/>
            </a:endParaRPr>
          </a:p>
          <a:p>
            <a:pPr algn="just" fontAlgn="auto">
              <a:lnSpc>
                <a:spcPct val="150000"/>
              </a:lnSpc>
              <a:buClrTx/>
              <a:buSzTx/>
              <a:buFontTx/>
            </a:pPr>
            <a:r>
              <a:rPr lang="zh-CN" sz="1600">
                <a:latin typeface="微软雅黑" panose="020B0503020204020204" charset="-122"/>
                <a:ea typeface="微软雅黑" panose="020B0503020204020204" charset="-122"/>
                <a:cs typeface="微软雅黑" panose="020B0503020204020204" charset="-122"/>
                <a:sym typeface="+mn-ea"/>
              </a:rPr>
              <a:t>4.负责已批复的设计变更方案实施过程中的监理工作，对已批复设计变更费用计量进行审核。</a:t>
            </a:r>
            <a:endParaRPr lang="zh-CN" sz="1600">
              <a:latin typeface="微软雅黑" panose="020B0503020204020204" charset="-122"/>
              <a:ea typeface="微软雅黑" panose="020B0503020204020204" charset="-122"/>
              <a:cs typeface="微软雅黑" panose="020B0503020204020204" charset="-122"/>
              <a:sym typeface="+mn-ea"/>
            </a:endParaRPr>
          </a:p>
          <a:p>
            <a:pPr algn="just" fontAlgn="auto">
              <a:lnSpc>
                <a:spcPct val="150000"/>
              </a:lnSpc>
              <a:buClrTx/>
              <a:buSzTx/>
              <a:buFontTx/>
            </a:pPr>
            <a:r>
              <a:rPr kumimoji="1" lang="zh-CN" altLang="en-US" sz="1600" b="1" dirty="0" smtClean="0">
                <a:solidFill>
                  <a:srgbClr val="644825"/>
                </a:solidFill>
                <a:latin typeface="微软雅黑" panose="020B0503020204020204" charset="-122"/>
                <a:ea typeface="微软雅黑" panose="020B0503020204020204" charset="-122"/>
                <a:cs typeface="微软雅黑" panose="020B0503020204020204" charset="-122"/>
                <a:sym typeface="+mn-ea"/>
              </a:rPr>
              <a:t>第八条  </a:t>
            </a:r>
            <a:r>
              <a:rPr lang="zh-CN" sz="1600">
                <a:latin typeface="微软雅黑" panose="020B0503020204020204" charset="-122"/>
                <a:ea typeface="微软雅黑" panose="020B0503020204020204" charset="-122"/>
                <a:cs typeface="微软雅黑" panose="020B0503020204020204" charset="-122"/>
                <a:sym typeface="+mn-ea"/>
              </a:rPr>
              <a:t>施工单位职责</a:t>
            </a:r>
            <a:endParaRPr lang="zh-CN" sz="1600">
              <a:latin typeface="微软雅黑" panose="020B0503020204020204" charset="-122"/>
              <a:ea typeface="微软雅黑" panose="020B0503020204020204" charset="-122"/>
              <a:cs typeface="微软雅黑" panose="020B0503020204020204" charset="-122"/>
              <a:sym typeface="+mn-ea"/>
            </a:endParaRPr>
          </a:p>
          <a:p>
            <a:pPr algn="just" fontAlgn="auto">
              <a:lnSpc>
                <a:spcPct val="150000"/>
              </a:lnSpc>
              <a:buClrTx/>
              <a:buSzTx/>
              <a:buFontTx/>
            </a:pPr>
            <a:r>
              <a:rPr lang="zh-CN" sz="1600">
                <a:latin typeface="微软雅黑" panose="020B0503020204020204" charset="-122"/>
                <a:ea typeface="微软雅黑" panose="020B0503020204020204" charset="-122"/>
                <a:cs typeface="微软雅黑" panose="020B0503020204020204" charset="-122"/>
                <a:sym typeface="+mn-ea"/>
              </a:rPr>
              <a:t>1.负责编制设计变更报告，要求设计变更理由充分、附件材料齐全(如必要的现场影像资料、试验检测资料等)、工程数量和费用计算准确。</a:t>
            </a:r>
            <a:endParaRPr lang="zh-CN" sz="1600">
              <a:latin typeface="微软雅黑" panose="020B0503020204020204" charset="-122"/>
              <a:ea typeface="微软雅黑" panose="020B0503020204020204" charset="-122"/>
              <a:cs typeface="微软雅黑" panose="020B0503020204020204" charset="-122"/>
              <a:sym typeface="+mn-ea"/>
            </a:endParaRPr>
          </a:p>
          <a:p>
            <a:pPr algn="just" fontAlgn="auto">
              <a:lnSpc>
                <a:spcPct val="150000"/>
              </a:lnSpc>
              <a:buClrTx/>
              <a:buSzTx/>
              <a:buFontTx/>
            </a:pPr>
            <a:r>
              <a:rPr lang="zh-CN" sz="1600">
                <a:latin typeface="微软雅黑" panose="020B0503020204020204" charset="-122"/>
                <a:ea typeface="微软雅黑" panose="020B0503020204020204" charset="-122"/>
                <a:cs typeface="微软雅黑" panose="020B0503020204020204" charset="-122"/>
                <a:sym typeface="+mn-ea"/>
              </a:rPr>
              <a:t>2.负责已批复设计变更方案的工程实施工作，做好实施过程中质量、安全、进度等工作。</a:t>
            </a:r>
            <a:endParaRPr lang="zh-CN" sz="1600">
              <a:latin typeface="微软雅黑" panose="020B0503020204020204" charset="-122"/>
              <a:ea typeface="微软雅黑" panose="020B0503020204020204" charset="-122"/>
              <a:cs typeface="微软雅黑" panose="020B0503020204020204" charset="-122"/>
              <a:sym typeface="+mn-ea"/>
            </a:endParaRPr>
          </a:p>
        </p:txBody>
      </p:sp>
      <p:sp>
        <p:nvSpPr>
          <p:cNvPr id="15" name="文本框 14"/>
          <p:cNvSpPr txBox="1"/>
          <p:nvPr>
            <p:custDataLst>
              <p:tags r:id="rId2"/>
            </p:custDataLst>
          </p:nvPr>
        </p:nvSpPr>
        <p:spPr>
          <a:xfrm>
            <a:off x="798830" y="4889500"/>
            <a:ext cx="10346690" cy="460375"/>
          </a:xfrm>
          <a:prstGeom prst="rect">
            <a:avLst/>
          </a:prstGeom>
          <a:noFill/>
        </p:spPr>
        <p:txBody>
          <a:bodyPr wrap="square" rtlCol="0">
            <a:spAutoFit/>
          </a:bodyPr>
          <a:p>
            <a:pPr algn="l" fontAlgn="auto">
              <a:lnSpc>
                <a:spcPct val="150000"/>
              </a:lnSpc>
            </a:pPr>
            <a:r>
              <a:rPr kumimoji="1" lang="zh-CN" sz="1600" b="1" dirty="0" smtClean="0">
                <a:solidFill>
                  <a:srgbClr val="FF3F2B"/>
                </a:solidFill>
                <a:latin typeface="微软雅黑" panose="020B0503020204020204" charset="-122"/>
                <a:ea typeface="微软雅黑" panose="020B0503020204020204" charset="-122"/>
                <a:cs typeface="微软雅黑" panose="020B0503020204020204" charset="-122"/>
              </a:rPr>
              <a:t>解读：</a:t>
            </a:r>
            <a:r>
              <a:rPr kumimoji="1" sz="1600" dirty="0" smtClean="0">
                <a:solidFill>
                  <a:schemeClr val="accent2"/>
                </a:solidFill>
                <a:latin typeface="微软雅黑" panose="020B0503020204020204" charset="-122"/>
                <a:ea typeface="微软雅黑" panose="020B0503020204020204" charset="-122"/>
                <a:cs typeface="微软雅黑" panose="020B0503020204020204" charset="-122"/>
              </a:rPr>
              <a:t>本章规定了建设单位项目办、设计单位、监理单位、施工单位等单位在项目变更管理工作当中的相关职责。</a:t>
            </a:r>
            <a:endParaRPr kumimoji="1" sz="1600" dirty="0" smtClean="0">
              <a:solidFill>
                <a:schemeClr val="accent2"/>
              </a:solidFill>
              <a:latin typeface="微软雅黑" panose="020B0503020204020204" charset="-122"/>
              <a:ea typeface="微软雅黑" panose="020B0503020204020204" charset="-122"/>
              <a:cs typeface="微软雅黑" panose="020B0503020204020204" charset="-122"/>
            </a:endParaRPr>
          </a:p>
        </p:txBody>
      </p:sp>
      <p:sp>
        <p:nvSpPr>
          <p:cNvPr id="2" name="文本框 1"/>
          <p:cNvSpPr txBox="1"/>
          <p:nvPr>
            <p:custDataLst>
              <p:tags r:id="rId3"/>
            </p:custDataLst>
          </p:nvPr>
        </p:nvSpPr>
        <p:spPr>
          <a:xfrm>
            <a:off x="1029335" y="3325495"/>
            <a:ext cx="3983355" cy="460375"/>
          </a:xfrm>
          <a:prstGeom prst="rect">
            <a:avLst/>
          </a:prstGeom>
          <a:noFill/>
        </p:spPr>
        <p:txBody>
          <a:bodyPr wrap="square" rtlCol="0">
            <a:spAutoFit/>
          </a:bodyPr>
          <a:p>
            <a:pPr algn="l">
              <a:lnSpc>
                <a:spcPct val="150000"/>
              </a:lnSpc>
            </a:pPr>
            <a:r>
              <a:rPr kumimoji="1" lang="en-US" altLang="zh-CN" sz="1600" dirty="0" smtClean="0">
                <a:solidFill>
                  <a:srgbClr val="644825"/>
                </a:solidFill>
                <a:latin typeface="微软雅黑" panose="020B0503020204020204" charset="-122"/>
                <a:ea typeface="微软雅黑" panose="020B0503020204020204" charset="-122"/>
                <a:cs typeface="微软雅黑" panose="020B0503020204020204" charset="-122"/>
              </a:rPr>
              <a:t>       </a:t>
            </a:r>
            <a:endParaRPr kumimoji="1" lang="zh-CN" altLang="en-US" sz="1600" dirty="0" smtClean="0">
              <a:solidFill>
                <a:srgbClr val="644825"/>
              </a:solidFill>
              <a:latin typeface="微软雅黑" panose="020B0503020204020204" charset="-122"/>
              <a:ea typeface="微软雅黑" panose="020B0503020204020204" charset="-122"/>
              <a:cs typeface="微软雅黑" panose="020B0503020204020204" charset="-122"/>
            </a:endParaRPr>
          </a:p>
        </p:txBody>
      </p:sp>
      <p:cxnSp>
        <p:nvCxnSpPr>
          <p:cNvPr id="27" name="直接连接符 26"/>
          <p:cNvCxnSpPr/>
          <p:nvPr/>
        </p:nvCxnSpPr>
        <p:spPr>
          <a:xfrm>
            <a:off x="4548505" y="-476885"/>
            <a:ext cx="6167755" cy="0"/>
          </a:xfrm>
          <a:prstGeom prst="line">
            <a:avLst/>
          </a:prstGeom>
          <a:ln w="12700" cmpd="sng">
            <a:solidFill>
              <a:schemeClr val="accent4">
                <a:lumMod val="20000"/>
                <a:lumOff val="80000"/>
              </a:schemeClr>
            </a:solidFill>
            <a:prstDash val="lgDash"/>
          </a:ln>
        </p:spPr>
        <p:style>
          <a:lnRef idx="1">
            <a:schemeClr val="accent1"/>
          </a:lnRef>
          <a:fillRef idx="0">
            <a:schemeClr val="accent1"/>
          </a:fillRef>
          <a:effectRef idx="0">
            <a:schemeClr val="accent1"/>
          </a:effectRef>
          <a:fontRef idx="minor">
            <a:schemeClr val="tx1"/>
          </a:fontRef>
        </p:style>
      </p:cxnSp>
      <p:sp>
        <p:nvSpPr>
          <p:cNvPr id="29" name="矩形 28"/>
          <p:cNvSpPr/>
          <p:nvPr/>
        </p:nvSpPr>
        <p:spPr>
          <a:xfrm>
            <a:off x="676910" y="4704715"/>
            <a:ext cx="10591165" cy="906780"/>
          </a:xfrm>
          <a:prstGeom prst="rect">
            <a:avLst/>
          </a:prstGeom>
          <a:noFill/>
          <a:ln w="12700" cmpd="sng">
            <a:solidFill>
              <a:schemeClr val="accent1">
                <a:shade val="50000"/>
                <a:alpha val="70000"/>
              </a:schemeClr>
            </a:solidFill>
            <a:prstDash val="dash"/>
          </a:ln>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5" name="菱形 4"/>
          <p:cNvSpPr/>
          <p:nvPr/>
        </p:nvSpPr>
        <p:spPr>
          <a:xfrm>
            <a:off x="130175" y="166370"/>
            <a:ext cx="350520" cy="361950"/>
          </a:xfrm>
          <a:prstGeom prst="diamond">
            <a:avLst/>
          </a:prstGeom>
          <a:solidFill>
            <a:srgbClr val="FF3F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7" name="文本框 6"/>
          <p:cNvSpPr txBox="1"/>
          <p:nvPr/>
        </p:nvSpPr>
        <p:spPr>
          <a:xfrm>
            <a:off x="619760" y="86360"/>
            <a:ext cx="4198620" cy="521970"/>
          </a:xfrm>
          <a:prstGeom prst="rect">
            <a:avLst/>
          </a:prstGeom>
          <a:noFill/>
        </p:spPr>
        <p:txBody>
          <a:bodyPr wrap="square" rtlCol="0">
            <a:spAutoFit/>
          </a:bodyPr>
          <a:p>
            <a:pPr algn="l"/>
            <a:r>
              <a:rPr sz="2800" b="1" spc="25" dirty="0">
                <a:solidFill>
                  <a:srgbClr val="FF3F2B"/>
                </a:solidFill>
                <a:latin typeface="微软雅黑" panose="020B0503020204020204" charset="-122"/>
                <a:ea typeface="微软雅黑" panose="020B0503020204020204" charset="-122"/>
                <a:cs typeface="微软雅黑" panose="020B0503020204020204" charset="-122"/>
                <a:sym typeface="+mn-ea"/>
              </a:rPr>
              <a:t>第二章 职责与权限</a:t>
            </a:r>
            <a:endParaRPr sz="2800" b="1" spc="25" dirty="0">
              <a:solidFill>
                <a:srgbClr val="FF3F2B"/>
              </a:solidFill>
              <a:latin typeface="微软雅黑" panose="020B0503020204020204" charset="-122"/>
              <a:ea typeface="微软雅黑" panose="020B0503020204020204" charset="-122"/>
              <a:cs typeface="微软雅黑" panose="020B0503020204020204" charset="-122"/>
              <a:sym typeface="+mn-ea"/>
            </a:endParaRPr>
          </a:p>
        </p:txBody>
      </p:sp>
    </p:spTree>
    <p:custDataLst>
      <p:tags r:id="rId4"/>
    </p:custDataLst>
  </p:cSld>
  <p:clrMapOvr>
    <a:masterClrMapping/>
  </p:clrMapOvr>
  <mc:AlternateContent xmlns:mc="http://schemas.openxmlformats.org/markup-compatibility/2006">
    <mc:Choice xmlns:p14="http://schemas.microsoft.com/office/powerpoint/2010/main" Requires="p14">
      <p:transition spd="slow" p14:dur="1500" advTm="4000">
        <p:random/>
      </p:transition>
    </mc:Choice>
    <mc:Fallback>
      <p:transition spd="slow" advTm="4000">
        <p:random/>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组合 4"/>
          <p:cNvGrpSpPr/>
          <p:nvPr/>
        </p:nvGrpSpPr>
        <p:grpSpPr>
          <a:xfrm>
            <a:off x="3154680" y="2241550"/>
            <a:ext cx="7602220" cy="2449830"/>
            <a:chOff x="4968" y="3530"/>
            <a:chExt cx="12741" cy="4294"/>
          </a:xfrm>
        </p:grpSpPr>
        <p:sp>
          <p:nvSpPr>
            <p:cNvPr id="8" name="íšḻiḋe"/>
            <p:cNvSpPr/>
            <p:nvPr userDrawn="1"/>
          </p:nvSpPr>
          <p:spPr>
            <a:xfrm flipH="1">
              <a:off x="4968" y="3780"/>
              <a:ext cx="12337" cy="4044"/>
            </a:xfrm>
            <a:custGeom>
              <a:avLst/>
              <a:gdLst>
                <a:gd name="connsiteX0" fmla="*/ 170013 w 7833946"/>
                <a:gd name="connsiteY0" fmla="*/ 0 h 2655276"/>
                <a:gd name="connsiteX1" fmla="*/ 7663933 w 7833946"/>
                <a:gd name="connsiteY1" fmla="*/ 0 h 2655276"/>
                <a:gd name="connsiteX2" fmla="*/ 7833946 w 7833946"/>
                <a:gd name="connsiteY2" fmla="*/ 170013 h 2655276"/>
                <a:gd name="connsiteX3" fmla="*/ 7833946 w 7833946"/>
                <a:gd name="connsiteY3" fmla="*/ 2010479 h 2655276"/>
                <a:gd name="connsiteX4" fmla="*/ 7663933 w 7833946"/>
                <a:gd name="connsiteY4" fmla="*/ 2180492 h 2655276"/>
                <a:gd name="connsiteX5" fmla="*/ 2120334 w 7833946"/>
                <a:gd name="connsiteY5" fmla="*/ 2180492 h 2655276"/>
                <a:gd name="connsiteX6" fmla="*/ 1789235 w 7833946"/>
                <a:gd name="connsiteY6" fmla="*/ 2655276 h 2655276"/>
                <a:gd name="connsiteX7" fmla="*/ 1458136 w 7833946"/>
                <a:gd name="connsiteY7" fmla="*/ 2180492 h 2655276"/>
                <a:gd name="connsiteX8" fmla="*/ 170013 w 7833946"/>
                <a:gd name="connsiteY8" fmla="*/ 2180492 h 2655276"/>
                <a:gd name="connsiteX9" fmla="*/ 0 w 7833946"/>
                <a:gd name="connsiteY9" fmla="*/ 2010479 h 2655276"/>
                <a:gd name="connsiteX10" fmla="*/ 0 w 7833946"/>
                <a:gd name="connsiteY10" fmla="*/ 170013 h 2655276"/>
                <a:gd name="connsiteX11" fmla="*/ 170013 w 7833946"/>
                <a:gd name="connsiteY11" fmla="*/ 0 h 2655276"/>
                <a:gd name="connsiteX0-1" fmla="*/ 170013 w 7833946"/>
                <a:gd name="connsiteY0-2" fmla="*/ 0 h 2568190"/>
                <a:gd name="connsiteX1-3" fmla="*/ 7663933 w 7833946"/>
                <a:gd name="connsiteY1-4" fmla="*/ 0 h 2568190"/>
                <a:gd name="connsiteX2-5" fmla="*/ 7833946 w 7833946"/>
                <a:gd name="connsiteY2-6" fmla="*/ 170013 h 2568190"/>
                <a:gd name="connsiteX3-7" fmla="*/ 7833946 w 7833946"/>
                <a:gd name="connsiteY3-8" fmla="*/ 2010479 h 2568190"/>
                <a:gd name="connsiteX4-9" fmla="*/ 7663933 w 7833946"/>
                <a:gd name="connsiteY4-10" fmla="*/ 2180492 h 2568190"/>
                <a:gd name="connsiteX5-11" fmla="*/ 2120334 w 7833946"/>
                <a:gd name="connsiteY5-12" fmla="*/ 2180492 h 2568190"/>
                <a:gd name="connsiteX6-13" fmla="*/ 2079521 w 7833946"/>
                <a:gd name="connsiteY6-14" fmla="*/ 2568190 h 2568190"/>
                <a:gd name="connsiteX7-15" fmla="*/ 1458136 w 7833946"/>
                <a:gd name="connsiteY7-16" fmla="*/ 2180492 h 2568190"/>
                <a:gd name="connsiteX8-17" fmla="*/ 170013 w 7833946"/>
                <a:gd name="connsiteY8-18" fmla="*/ 2180492 h 2568190"/>
                <a:gd name="connsiteX9-19" fmla="*/ 0 w 7833946"/>
                <a:gd name="connsiteY9-20" fmla="*/ 2010479 h 2568190"/>
                <a:gd name="connsiteX10-21" fmla="*/ 0 w 7833946"/>
                <a:gd name="connsiteY10-22" fmla="*/ 170013 h 2568190"/>
                <a:gd name="connsiteX11-23" fmla="*/ 170013 w 7833946"/>
                <a:gd name="connsiteY11-24" fmla="*/ 0 h 2568190"/>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Lst>
              <a:rect l="l" t="t" r="r" b="b"/>
              <a:pathLst>
                <a:path w="7833946" h="2568190">
                  <a:moveTo>
                    <a:pt x="170013" y="0"/>
                  </a:moveTo>
                  <a:lnTo>
                    <a:pt x="7663933" y="0"/>
                  </a:lnTo>
                  <a:cubicBezTo>
                    <a:pt x="7757829" y="0"/>
                    <a:pt x="7833946" y="76117"/>
                    <a:pt x="7833946" y="170013"/>
                  </a:cubicBezTo>
                  <a:lnTo>
                    <a:pt x="7833946" y="2010479"/>
                  </a:lnTo>
                  <a:cubicBezTo>
                    <a:pt x="7833946" y="2104375"/>
                    <a:pt x="7757829" y="2180492"/>
                    <a:pt x="7663933" y="2180492"/>
                  </a:cubicBezTo>
                  <a:lnTo>
                    <a:pt x="2120334" y="2180492"/>
                  </a:lnTo>
                  <a:lnTo>
                    <a:pt x="2079521" y="2568190"/>
                  </a:lnTo>
                  <a:lnTo>
                    <a:pt x="1458136" y="2180492"/>
                  </a:lnTo>
                  <a:lnTo>
                    <a:pt x="170013" y="2180492"/>
                  </a:lnTo>
                  <a:cubicBezTo>
                    <a:pt x="76117" y="2180492"/>
                    <a:pt x="0" y="2104375"/>
                    <a:pt x="0" y="2010479"/>
                  </a:cubicBezTo>
                  <a:lnTo>
                    <a:pt x="0" y="170013"/>
                  </a:lnTo>
                  <a:cubicBezTo>
                    <a:pt x="0" y="76117"/>
                    <a:pt x="76117" y="0"/>
                    <a:pt x="170013" y="0"/>
                  </a:cubicBezTo>
                  <a:close/>
                </a:path>
              </a:pathLst>
            </a:custGeom>
            <a:solidFill>
              <a:schemeClr val="accent2">
                <a:lumMod val="20000"/>
                <a:lumOff val="80000"/>
              </a:schemeClr>
            </a:solidFill>
            <a:ln w="12700" cap="flat" cmpd="sng" algn="ctr">
              <a:noFill/>
              <a:prstDash val="solid"/>
              <a:miter lim="800000"/>
            </a:ln>
            <a:effectLst/>
          </p:spPr>
          <p:txBody>
            <a:bodyPr rtlCol="0" anchor="ctr"/>
            <a:p>
              <a:pPr algn="ctr"/>
              <a:endParaRPr lang="zh-CN" altLang="en-US" kern="0" dirty="0">
                <a:solidFill>
                  <a:srgbClr val="FFFFFF"/>
                </a:solidFill>
                <a:latin typeface="Arial" panose="020B0604020202020204"/>
                <a:ea typeface="微软雅黑" panose="020B0503020204020204" charset="-122"/>
              </a:endParaRPr>
            </a:p>
          </p:txBody>
        </p:sp>
        <p:sp>
          <p:nvSpPr>
            <p:cNvPr id="9" name="íšḻiḋe"/>
            <p:cNvSpPr/>
            <p:nvPr userDrawn="1"/>
          </p:nvSpPr>
          <p:spPr>
            <a:xfrm flipH="1">
              <a:off x="5373" y="3530"/>
              <a:ext cx="12337" cy="4044"/>
            </a:xfrm>
            <a:custGeom>
              <a:avLst/>
              <a:gdLst>
                <a:gd name="connsiteX0" fmla="*/ 170013 w 7833946"/>
                <a:gd name="connsiteY0" fmla="*/ 0 h 2655276"/>
                <a:gd name="connsiteX1" fmla="*/ 7663933 w 7833946"/>
                <a:gd name="connsiteY1" fmla="*/ 0 h 2655276"/>
                <a:gd name="connsiteX2" fmla="*/ 7833946 w 7833946"/>
                <a:gd name="connsiteY2" fmla="*/ 170013 h 2655276"/>
                <a:gd name="connsiteX3" fmla="*/ 7833946 w 7833946"/>
                <a:gd name="connsiteY3" fmla="*/ 2010479 h 2655276"/>
                <a:gd name="connsiteX4" fmla="*/ 7663933 w 7833946"/>
                <a:gd name="connsiteY4" fmla="*/ 2180492 h 2655276"/>
                <a:gd name="connsiteX5" fmla="*/ 2120334 w 7833946"/>
                <a:gd name="connsiteY5" fmla="*/ 2180492 h 2655276"/>
                <a:gd name="connsiteX6" fmla="*/ 1789235 w 7833946"/>
                <a:gd name="connsiteY6" fmla="*/ 2655276 h 2655276"/>
                <a:gd name="connsiteX7" fmla="*/ 1458136 w 7833946"/>
                <a:gd name="connsiteY7" fmla="*/ 2180492 h 2655276"/>
                <a:gd name="connsiteX8" fmla="*/ 170013 w 7833946"/>
                <a:gd name="connsiteY8" fmla="*/ 2180492 h 2655276"/>
                <a:gd name="connsiteX9" fmla="*/ 0 w 7833946"/>
                <a:gd name="connsiteY9" fmla="*/ 2010479 h 2655276"/>
                <a:gd name="connsiteX10" fmla="*/ 0 w 7833946"/>
                <a:gd name="connsiteY10" fmla="*/ 170013 h 2655276"/>
                <a:gd name="connsiteX11" fmla="*/ 170013 w 7833946"/>
                <a:gd name="connsiteY11" fmla="*/ 0 h 2655276"/>
                <a:gd name="connsiteX0-1" fmla="*/ 170013 w 7833946"/>
                <a:gd name="connsiteY0-2" fmla="*/ 0 h 2568190"/>
                <a:gd name="connsiteX1-3" fmla="*/ 7663933 w 7833946"/>
                <a:gd name="connsiteY1-4" fmla="*/ 0 h 2568190"/>
                <a:gd name="connsiteX2-5" fmla="*/ 7833946 w 7833946"/>
                <a:gd name="connsiteY2-6" fmla="*/ 170013 h 2568190"/>
                <a:gd name="connsiteX3-7" fmla="*/ 7833946 w 7833946"/>
                <a:gd name="connsiteY3-8" fmla="*/ 2010479 h 2568190"/>
                <a:gd name="connsiteX4-9" fmla="*/ 7663933 w 7833946"/>
                <a:gd name="connsiteY4-10" fmla="*/ 2180492 h 2568190"/>
                <a:gd name="connsiteX5-11" fmla="*/ 2120334 w 7833946"/>
                <a:gd name="connsiteY5-12" fmla="*/ 2180492 h 2568190"/>
                <a:gd name="connsiteX6-13" fmla="*/ 2079521 w 7833946"/>
                <a:gd name="connsiteY6-14" fmla="*/ 2568190 h 2568190"/>
                <a:gd name="connsiteX7-15" fmla="*/ 1458136 w 7833946"/>
                <a:gd name="connsiteY7-16" fmla="*/ 2180492 h 2568190"/>
                <a:gd name="connsiteX8-17" fmla="*/ 170013 w 7833946"/>
                <a:gd name="connsiteY8-18" fmla="*/ 2180492 h 2568190"/>
                <a:gd name="connsiteX9-19" fmla="*/ 0 w 7833946"/>
                <a:gd name="connsiteY9-20" fmla="*/ 2010479 h 2568190"/>
                <a:gd name="connsiteX10-21" fmla="*/ 0 w 7833946"/>
                <a:gd name="connsiteY10-22" fmla="*/ 170013 h 2568190"/>
                <a:gd name="connsiteX11-23" fmla="*/ 170013 w 7833946"/>
                <a:gd name="connsiteY11-24" fmla="*/ 0 h 2568190"/>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Lst>
              <a:rect l="l" t="t" r="r" b="b"/>
              <a:pathLst>
                <a:path w="7833946" h="2568190">
                  <a:moveTo>
                    <a:pt x="170013" y="0"/>
                  </a:moveTo>
                  <a:lnTo>
                    <a:pt x="7663933" y="0"/>
                  </a:lnTo>
                  <a:cubicBezTo>
                    <a:pt x="7757829" y="0"/>
                    <a:pt x="7833946" y="76117"/>
                    <a:pt x="7833946" y="170013"/>
                  </a:cubicBezTo>
                  <a:lnTo>
                    <a:pt x="7833946" y="2010479"/>
                  </a:lnTo>
                  <a:cubicBezTo>
                    <a:pt x="7833946" y="2104375"/>
                    <a:pt x="7757829" y="2180492"/>
                    <a:pt x="7663933" y="2180492"/>
                  </a:cubicBezTo>
                  <a:lnTo>
                    <a:pt x="2120334" y="2180492"/>
                  </a:lnTo>
                  <a:lnTo>
                    <a:pt x="2079521" y="2568190"/>
                  </a:lnTo>
                  <a:lnTo>
                    <a:pt x="1458136" y="2180492"/>
                  </a:lnTo>
                  <a:lnTo>
                    <a:pt x="170013" y="2180492"/>
                  </a:lnTo>
                  <a:cubicBezTo>
                    <a:pt x="76117" y="2180492"/>
                    <a:pt x="0" y="2104375"/>
                    <a:pt x="0" y="2010479"/>
                  </a:cubicBezTo>
                  <a:lnTo>
                    <a:pt x="0" y="170013"/>
                  </a:lnTo>
                  <a:cubicBezTo>
                    <a:pt x="0" y="76117"/>
                    <a:pt x="76117" y="0"/>
                    <a:pt x="170013" y="0"/>
                  </a:cubicBezTo>
                  <a:close/>
                </a:path>
              </a:pathLst>
            </a:custGeom>
            <a:gradFill>
              <a:gsLst>
                <a:gs pos="33000">
                  <a:srgbClr val="E96505"/>
                </a:gs>
                <a:gs pos="100000">
                  <a:srgbClr val="FE8106"/>
                </a:gs>
              </a:gsLst>
              <a:lin ang="6600000" scaled="0"/>
            </a:gradFill>
            <a:ln w="12700" cap="flat" cmpd="sng" algn="ctr">
              <a:noFill/>
              <a:prstDash val="solid"/>
              <a:miter lim="800000"/>
            </a:ln>
            <a:effectLst/>
          </p:spPr>
          <p:txBody>
            <a:bodyPr rtlCol="0" anchor="ctr"/>
            <a:p>
              <a:pPr algn="ctr"/>
              <a:endParaRPr lang="zh-CN" altLang="en-US" kern="0" dirty="0">
                <a:solidFill>
                  <a:srgbClr val="FFFFFF"/>
                </a:solidFill>
                <a:latin typeface="Arial" panose="020B0604020202020204"/>
                <a:ea typeface="微软雅黑" panose="020B0503020204020204" charset="-122"/>
              </a:endParaRPr>
            </a:p>
          </p:txBody>
        </p:sp>
      </p:grpSp>
      <p:grpSp>
        <p:nvGrpSpPr>
          <p:cNvPr id="10" name="组合 9"/>
          <p:cNvGrpSpPr/>
          <p:nvPr userDrawn="1"/>
        </p:nvGrpSpPr>
        <p:grpSpPr>
          <a:xfrm flipH="1">
            <a:off x="1032004" y="1500827"/>
            <a:ext cx="3706409" cy="5077842"/>
            <a:chOff x="1136779" y="576902"/>
            <a:chExt cx="3706409" cy="5077842"/>
          </a:xfrm>
        </p:grpSpPr>
        <p:grpSp>
          <p:nvGrpSpPr>
            <p:cNvPr id="11" name="组合 10"/>
            <p:cNvGrpSpPr/>
            <p:nvPr/>
          </p:nvGrpSpPr>
          <p:grpSpPr>
            <a:xfrm>
              <a:off x="1136779" y="576902"/>
              <a:ext cx="3706409" cy="4712880"/>
              <a:chOff x="1032106" y="576032"/>
              <a:chExt cx="3242020" cy="4122386"/>
            </a:xfrm>
          </p:grpSpPr>
          <p:pic>
            <p:nvPicPr>
              <p:cNvPr id="13" name="图片 12"/>
              <p:cNvPicPr>
                <a:picLocks noChangeAspect="1"/>
              </p:cNvPicPr>
              <p:nvPr/>
            </p:nvPicPr>
            <p:blipFill>
              <a:blip r:embed="rId1"/>
              <a:stretch>
                <a:fillRect/>
              </a:stretch>
            </p:blipFill>
            <p:spPr>
              <a:xfrm>
                <a:off x="1032106" y="576032"/>
                <a:ext cx="2050836" cy="4122386"/>
              </a:xfrm>
              <a:prstGeom prst="rect">
                <a:avLst/>
              </a:prstGeom>
            </p:spPr>
          </p:pic>
          <p:pic>
            <p:nvPicPr>
              <p:cNvPr id="14" name="图片 13"/>
              <p:cNvPicPr>
                <a:picLocks noChangeAspect="1"/>
              </p:cNvPicPr>
              <p:nvPr/>
            </p:nvPicPr>
            <p:blipFill>
              <a:blip r:embed="rId2"/>
              <a:stretch>
                <a:fillRect/>
              </a:stretch>
            </p:blipFill>
            <p:spPr>
              <a:xfrm>
                <a:off x="3274936" y="1796163"/>
                <a:ext cx="999190" cy="2615208"/>
              </a:xfrm>
              <a:prstGeom prst="rect">
                <a:avLst/>
              </a:prstGeom>
            </p:spPr>
          </p:pic>
        </p:grpSp>
        <p:pic>
          <p:nvPicPr>
            <p:cNvPr id="12" name="图片 11"/>
            <p:cNvPicPr>
              <a:picLocks noChangeAspect="1"/>
            </p:cNvPicPr>
            <p:nvPr/>
          </p:nvPicPr>
          <p:blipFill>
            <a:blip r:embed="rId3"/>
            <a:stretch>
              <a:fillRect/>
            </a:stretch>
          </p:blipFill>
          <p:spPr>
            <a:xfrm>
              <a:off x="2463818" y="2567580"/>
              <a:ext cx="1017653" cy="3087164"/>
            </a:xfrm>
            <a:prstGeom prst="rect">
              <a:avLst/>
            </a:prstGeom>
          </p:spPr>
        </p:pic>
      </p:grpSp>
      <p:sp>
        <p:nvSpPr>
          <p:cNvPr id="3" name="文本框 2"/>
          <p:cNvSpPr txBox="1"/>
          <p:nvPr/>
        </p:nvSpPr>
        <p:spPr>
          <a:xfrm>
            <a:off x="4563745" y="2840355"/>
            <a:ext cx="6193155" cy="645160"/>
          </a:xfrm>
          <a:prstGeom prst="rect">
            <a:avLst/>
          </a:prstGeom>
          <a:noFill/>
        </p:spPr>
        <p:txBody>
          <a:bodyPr wrap="square" rtlCol="0">
            <a:spAutoFit/>
          </a:bodyPr>
          <a:p>
            <a:pPr marL="0" marR="0" lvl="0" indent="0" algn="dist" defTabSz="914400" rtl="0" eaLnBrk="1" fontAlgn="auto" latinLnBrk="0" hangingPunct="1">
              <a:lnSpc>
                <a:spcPct val="100000"/>
              </a:lnSpc>
              <a:spcBef>
                <a:spcPts val="0"/>
              </a:spcBef>
              <a:spcAft>
                <a:spcPts val="0"/>
              </a:spcAft>
              <a:buClrTx/>
              <a:buSzTx/>
              <a:buFontTx/>
              <a:buNone/>
              <a:defRPr/>
            </a:pPr>
            <a:r>
              <a:rPr lang="en-US" altLang="zh-CN" sz="3600" b="1" noProof="0" dirty="0">
                <a:ln>
                  <a:noFill/>
                </a:ln>
                <a:solidFill>
                  <a:schemeClr val="bg1"/>
                </a:solidFill>
                <a:effectLst>
                  <a:outerShdw dist="63500" dir="5400000" algn="t" rotWithShape="0">
                    <a:prstClr val="black">
                      <a:alpha val="10000"/>
                    </a:prstClr>
                  </a:outerShdw>
                </a:effectLst>
                <a:uLnTx/>
                <a:uFillTx/>
                <a:latin typeface="微软雅黑" panose="020B0503020204020204" charset="-122"/>
                <a:ea typeface="微软雅黑" panose="020B0503020204020204" charset="-122"/>
                <a:sym typeface="+mn-ea"/>
              </a:rPr>
              <a:t>02.</a:t>
            </a:r>
            <a:r>
              <a:rPr lang="zh-CN" altLang="en-US" sz="3600" b="1" noProof="0" dirty="0">
                <a:ln>
                  <a:noFill/>
                </a:ln>
                <a:solidFill>
                  <a:schemeClr val="bg1"/>
                </a:solidFill>
                <a:effectLst>
                  <a:outerShdw dist="63500" dir="5400000" algn="t" rotWithShape="0">
                    <a:prstClr val="black">
                      <a:alpha val="10000"/>
                    </a:prstClr>
                  </a:outerShdw>
                </a:effectLst>
                <a:uLnTx/>
                <a:uFillTx/>
                <a:latin typeface="微软雅黑" panose="020B0503020204020204" charset="-122"/>
                <a:ea typeface="微软雅黑" panose="020B0503020204020204" charset="-122"/>
                <a:sym typeface="+mn-ea"/>
              </a:rPr>
              <a:t>工程</a:t>
            </a:r>
            <a:r>
              <a:rPr lang="zh-CN" altLang="en-US" sz="3600" b="1" noProof="0" dirty="0">
                <a:ln>
                  <a:noFill/>
                </a:ln>
                <a:solidFill>
                  <a:schemeClr val="bg1"/>
                </a:solidFill>
                <a:effectLst>
                  <a:outerShdw dist="63500" dir="5400000" algn="t" rotWithShape="0">
                    <a:prstClr val="black">
                      <a:alpha val="10000"/>
                    </a:prstClr>
                  </a:outerShdw>
                </a:effectLst>
                <a:uLnTx/>
                <a:uFillTx/>
                <a:latin typeface="微软雅黑" panose="020B0503020204020204" charset="-122"/>
                <a:ea typeface="微软雅黑" panose="020B0503020204020204" charset="-122"/>
                <a:sym typeface="+mn-ea"/>
              </a:rPr>
              <a:t>变更的原则和分类</a:t>
            </a:r>
            <a:endParaRPr lang="zh-CN" altLang="en-US" sz="3600" b="1" noProof="0" dirty="0">
              <a:ln>
                <a:noFill/>
              </a:ln>
              <a:solidFill>
                <a:schemeClr val="bg1"/>
              </a:solidFill>
              <a:effectLst>
                <a:outerShdw dist="63500" dir="5400000" algn="t" rotWithShape="0">
                  <a:prstClr val="black">
                    <a:alpha val="10000"/>
                  </a:prstClr>
                </a:outerShdw>
              </a:effectLst>
              <a:uLnTx/>
              <a:uFillTx/>
              <a:latin typeface="微软雅黑" panose="020B0503020204020204" charset="-122"/>
              <a:ea typeface="微软雅黑" panose="020B0503020204020204" charset="-122"/>
              <a:sym typeface="+mn-ea"/>
            </a:endParaRPr>
          </a:p>
        </p:txBody>
      </p:sp>
      <p:sp>
        <p:nvSpPr>
          <p:cNvPr id="18" name="任意多边形: 形状 3"/>
          <p:cNvSpPr/>
          <p:nvPr/>
        </p:nvSpPr>
        <p:spPr>
          <a:xfrm>
            <a:off x="-8255" y="-8255"/>
            <a:ext cx="2016125" cy="1147445"/>
          </a:xfrm>
          <a:custGeom>
            <a:avLst/>
            <a:gdLst>
              <a:gd name="connsiteX0" fmla="*/ 0 w 4221877"/>
              <a:gd name="connsiteY0" fmla="*/ 0 h 3952019"/>
              <a:gd name="connsiteX1" fmla="*/ 4221877 w 4221877"/>
              <a:gd name="connsiteY1" fmla="*/ 0 h 3952019"/>
              <a:gd name="connsiteX2" fmla="*/ 4163765 w 4221877"/>
              <a:gd name="connsiteY2" fmla="*/ 203448 h 3952019"/>
              <a:gd name="connsiteX3" fmla="*/ 3448050 w 4221877"/>
              <a:gd name="connsiteY3" fmla="*/ 1619250 h 3952019"/>
              <a:gd name="connsiteX4" fmla="*/ 1866900 w 4221877"/>
              <a:gd name="connsiteY4" fmla="*/ 2362200 h 3952019"/>
              <a:gd name="connsiteX5" fmla="*/ 628650 w 4221877"/>
              <a:gd name="connsiteY5" fmla="*/ 3162300 h 3952019"/>
              <a:gd name="connsiteX6" fmla="*/ 51534 w 4221877"/>
              <a:gd name="connsiteY6" fmla="*/ 3881314 h 3952019"/>
              <a:gd name="connsiteX7" fmla="*/ 0 w 4221877"/>
              <a:gd name="connsiteY7" fmla="*/ 3952019 h 39520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221877" h="3952019">
                <a:moveTo>
                  <a:pt x="0" y="0"/>
                </a:moveTo>
                <a:lnTo>
                  <a:pt x="4221877" y="0"/>
                </a:lnTo>
                <a:lnTo>
                  <a:pt x="4163765" y="203448"/>
                </a:lnTo>
                <a:cubicBezTo>
                  <a:pt x="4006453" y="710208"/>
                  <a:pt x="3750469" y="1290638"/>
                  <a:pt x="3448050" y="1619250"/>
                </a:cubicBezTo>
                <a:cubicBezTo>
                  <a:pt x="3044825" y="2057400"/>
                  <a:pt x="2451100" y="2085975"/>
                  <a:pt x="1866900" y="2362200"/>
                </a:cubicBezTo>
                <a:cubicBezTo>
                  <a:pt x="1282700" y="2638425"/>
                  <a:pt x="1168400" y="2593975"/>
                  <a:pt x="628650" y="3162300"/>
                </a:cubicBezTo>
                <a:cubicBezTo>
                  <a:pt x="459978" y="3339902"/>
                  <a:pt x="262471" y="3594398"/>
                  <a:pt x="51534" y="3881314"/>
                </a:cubicBezTo>
                <a:lnTo>
                  <a:pt x="0" y="3952019"/>
                </a:lnTo>
                <a:close/>
              </a:path>
            </a:pathLst>
          </a:custGeom>
          <a:gradFill flip="none" rotWithShape="1">
            <a:gsLst>
              <a:gs pos="0">
                <a:srgbClr val="FE9B33"/>
              </a:gs>
              <a:gs pos="100000">
                <a:srgbClr val="FFC000"/>
              </a:gs>
            </a:gsLst>
            <a:lin ang="5400000" scaled="1"/>
            <a:tileRect/>
          </a:gradFill>
          <a:ln>
            <a:noFill/>
          </a:ln>
          <a:effectLst>
            <a:outerShdw blurRad="254000" dist="101600" dir="5400000" algn="t" rotWithShape="0">
              <a:srgbClr val="FE9B33">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p>
            <a:pPr algn="ctr"/>
            <a:endParaRPr lang="zh-CN" altLang="en-US" dirty="0">
              <a:solidFill>
                <a:prstClr val="white"/>
              </a:solidFill>
              <a:latin typeface="苹方 常规" panose="020B0300000000000000" pitchFamily="34" charset="-122"/>
              <a:ea typeface="苹方 常规" panose="020B0300000000000000" pitchFamily="34" charset="-122"/>
            </a:endParaRPr>
          </a:p>
        </p:txBody>
      </p:sp>
      <p:pic>
        <p:nvPicPr>
          <p:cNvPr id="19" name="图片 18" descr="组 1452"/>
          <p:cNvPicPr>
            <a:picLocks noChangeAspect="1"/>
          </p:cNvPicPr>
          <p:nvPr/>
        </p:nvPicPr>
        <p:blipFill>
          <a:blip r:embed="rId4"/>
          <a:stretch>
            <a:fillRect/>
          </a:stretch>
        </p:blipFill>
        <p:spPr>
          <a:xfrm>
            <a:off x="124460" y="142240"/>
            <a:ext cx="1221105" cy="364490"/>
          </a:xfrm>
          <a:prstGeom prst="rect">
            <a:avLst/>
          </a:prstGeom>
        </p:spPr>
      </p:pic>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mc:Choice xmlns:p14="http://schemas.microsoft.com/office/powerpoint/2010/main" Requires="p14">
      <p:transition spd="slow" p14:dur="1250" advClick="0"/>
    </mc:Choice>
    <mc:Fallback>
      <p:transition spd="slow" advClick="0"/>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5" name="菱形 24"/>
          <p:cNvSpPr/>
          <p:nvPr/>
        </p:nvSpPr>
        <p:spPr>
          <a:xfrm>
            <a:off x="130175" y="166370"/>
            <a:ext cx="350520" cy="361950"/>
          </a:xfrm>
          <a:prstGeom prst="diamond">
            <a:avLst/>
          </a:prstGeom>
          <a:solidFill>
            <a:srgbClr val="FF3F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24" name="文本框 23"/>
          <p:cNvSpPr txBox="1"/>
          <p:nvPr/>
        </p:nvSpPr>
        <p:spPr>
          <a:xfrm>
            <a:off x="619760" y="86360"/>
            <a:ext cx="4198620" cy="521970"/>
          </a:xfrm>
          <a:prstGeom prst="rect">
            <a:avLst/>
          </a:prstGeom>
          <a:noFill/>
        </p:spPr>
        <p:txBody>
          <a:bodyPr wrap="square" rtlCol="0">
            <a:spAutoFit/>
          </a:bodyPr>
          <a:p>
            <a:pPr algn="l"/>
            <a:r>
              <a:rPr sz="2800" b="1" spc="25" dirty="0">
                <a:solidFill>
                  <a:srgbClr val="FF3F2B"/>
                </a:solidFill>
                <a:latin typeface="微软雅黑" panose="020B0503020204020204" charset="-122"/>
                <a:ea typeface="微软雅黑" panose="020B0503020204020204" charset="-122"/>
                <a:cs typeface="微软雅黑" panose="020B0503020204020204" charset="-122"/>
                <a:sym typeface="+mn-ea"/>
              </a:rPr>
              <a:t>第三章 工程变更的原则</a:t>
            </a:r>
            <a:endParaRPr sz="2800" b="1" spc="25" dirty="0">
              <a:solidFill>
                <a:srgbClr val="FF3F2B"/>
              </a:solidFill>
              <a:latin typeface="微软雅黑" panose="020B0503020204020204" charset="-122"/>
              <a:ea typeface="微软雅黑" panose="020B0503020204020204" charset="-122"/>
              <a:cs typeface="微软雅黑" panose="020B0503020204020204" charset="-122"/>
              <a:sym typeface="+mn-ea"/>
            </a:endParaRPr>
          </a:p>
        </p:txBody>
      </p:sp>
      <p:cxnSp>
        <p:nvCxnSpPr>
          <p:cNvPr id="27" name="直接连接符 26"/>
          <p:cNvCxnSpPr/>
          <p:nvPr/>
        </p:nvCxnSpPr>
        <p:spPr>
          <a:xfrm>
            <a:off x="4548505" y="-476885"/>
            <a:ext cx="6167755" cy="0"/>
          </a:xfrm>
          <a:prstGeom prst="line">
            <a:avLst/>
          </a:prstGeom>
          <a:ln w="12700" cmpd="sng">
            <a:solidFill>
              <a:schemeClr val="accent4">
                <a:lumMod val="20000"/>
                <a:lumOff val="80000"/>
              </a:schemeClr>
            </a:solidFill>
            <a:prstDash val="lgDash"/>
          </a:ln>
        </p:spPr>
        <p:style>
          <a:lnRef idx="1">
            <a:schemeClr val="accent1"/>
          </a:lnRef>
          <a:fillRef idx="0">
            <a:schemeClr val="accent1"/>
          </a:fillRef>
          <a:effectRef idx="0">
            <a:schemeClr val="accent1"/>
          </a:effectRef>
          <a:fontRef idx="minor">
            <a:schemeClr val="tx1"/>
          </a:fontRef>
        </p:style>
      </p:cxnSp>
      <p:sp>
        <p:nvSpPr>
          <p:cNvPr id="3" name="文本框 2"/>
          <p:cNvSpPr txBox="1"/>
          <p:nvPr/>
        </p:nvSpPr>
        <p:spPr>
          <a:xfrm>
            <a:off x="648335" y="963295"/>
            <a:ext cx="10532745" cy="2837815"/>
          </a:xfrm>
          <a:prstGeom prst="rect">
            <a:avLst/>
          </a:prstGeom>
          <a:noFill/>
        </p:spPr>
        <p:txBody>
          <a:bodyPr wrap="square" rtlCol="0">
            <a:spAutoFit/>
          </a:bodyPr>
          <a:p>
            <a:pPr algn="just">
              <a:lnSpc>
                <a:spcPct val="150000"/>
              </a:lnSpc>
            </a:pPr>
            <a:r>
              <a:rPr kumimoji="1" lang="zh-CN" altLang="en-US" sz="1700" b="1" dirty="0" smtClean="0">
                <a:solidFill>
                  <a:srgbClr val="644825"/>
                </a:solidFill>
                <a:latin typeface="微软雅黑" panose="020B0503020204020204" charset="-122"/>
                <a:ea typeface="微软雅黑" panose="020B0503020204020204" charset="-122"/>
                <a:cs typeface="微软雅黑" panose="020B0503020204020204" charset="-122"/>
                <a:sym typeface="+mn-ea"/>
              </a:rPr>
              <a:t>第九条</a:t>
            </a:r>
            <a:r>
              <a:rPr lang="zh-CN" sz="1700">
                <a:latin typeface="微软雅黑" panose="020B0503020204020204" charset="-122"/>
                <a:ea typeface="微软雅黑" panose="020B0503020204020204" charset="-122"/>
                <a:cs typeface="微软雅黑" panose="020B0503020204020204" charset="-122"/>
                <a:sym typeface="+mn-ea"/>
              </a:rPr>
              <a:t> 公路工程变更实行分级管理制，</a:t>
            </a:r>
            <a:r>
              <a:rPr lang="zh-CN" sz="1700" u="sng">
                <a:solidFill>
                  <a:schemeClr val="accent2"/>
                </a:solidFill>
                <a:latin typeface="微软雅黑" panose="020B0503020204020204" charset="-122"/>
                <a:ea typeface="微软雅黑" panose="020B0503020204020204" charset="-122"/>
                <a:cs typeface="微软雅黑" panose="020B0503020204020204" charset="-122"/>
                <a:sym typeface="+mn-ea"/>
              </a:rPr>
              <a:t>凡经审批的设计不得任意修改、变更</a:t>
            </a:r>
            <a:r>
              <a:rPr lang="zh-CN" sz="1700">
                <a:latin typeface="微软雅黑" panose="020B0503020204020204" charset="-122"/>
                <a:ea typeface="微软雅黑" panose="020B0503020204020204" charset="-122"/>
                <a:cs typeface="微软雅黑" panose="020B0503020204020204" charset="-122"/>
                <a:sym typeface="+mn-ea"/>
              </a:rPr>
              <a:t>。经核查发现原设计有差错或与现场实际情况不符，确需进行修改、补充或需对原设计进行优化时，应遵循</a:t>
            </a:r>
            <a:r>
              <a:rPr lang="zh-CN" sz="1700" u="sng">
                <a:solidFill>
                  <a:schemeClr val="accent2"/>
                </a:solidFill>
                <a:latin typeface="微软雅黑" panose="020B0503020204020204" charset="-122"/>
                <a:ea typeface="微软雅黑" panose="020B0503020204020204" charset="-122"/>
                <a:cs typeface="微软雅黑" panose="020B0503020204020204" charset="-122"/>
                <a:sym typeface="+mn-ea"/>
              </a:rPr>
              <a:t>实事求是的原则</a:t>
            </a:r>
            <a:r>
              <a:rPr lang="zh-CN" sz="1700">
                <a:latin typeface="微软雅黑" panose="020B0503020204020204" charset="-122"/>
                <a:ea typeface="微软雅黑" panose="020B0503020204020204" charset="-122"/>
                <a:cs typeface="微软雅黑" panose="020B0503020204020204" charset="-122"/>
                <a:sym typeface="+mn-ea"/>
              </a:rPr>
              <a:t>作必要变更</a:t>
            </a:r>
            <a:r>
              <a:rPr lang="zh-CN" altLang="en-US" sz="1700">
                <a:latin typeface="微软雅黑" panose="020B0503020204020204" charset="-122"/>
                <a:ea typeface="微软雅黑" panose="020B0503020204020204" charset="-122"/>
                <a:cs typeface="微软雅黑" panose="020B0503020204020204" charset="-122"/>
                <a:sym typeface="+mn-ea"/>
              </a:rPr>
              <a:t>。</a:t>
            </a:r>
            <a:endParaRPr lang="zh-CN" altLang="en-US" sz="1700">
              <a:latin typeface="微软雅黑" panose="020B0503020204020204" charset="-122"/>
              <a:ea typeface="微软雅黑" panose="020B0503020204020204" charset="-122"/>
              <a:cs typeface="微软雅黑" panose="020B0503020204020204" charset="-122"/>
              <a:sym typeface="+mn-ea"/>
            </a:endParaRPr>
          </a:p>
          <a:p>
            <a:pPr algn="just">
              <a:lnSpc>
                <a:spcPct val="150000"/>
              </a:lnSpc>
            </a:pPr>
            <a:r>
              <a:rPr lang="zh-CN" altLang="en-US" sz="1700">
                <a:latin typeface="微软雅黑" panose="020B0503020204020204" charset="-122"/>
                <a:ea typeface="微软雅黑" panose="020B0503020204020204" charset="-122"/>
                <a:cs typeface="微软雅黑" panose="020B0503020204020204" charset="-122"/>
                <a:sym typeface="+mn-ea"/>
              </a:rPr>
              <a:t>1.公路工程变更应当符合国家有关公路工程强制性标准和技术规范的要求，符合公路工程质量和使用功能的要求，符合环境保护的要求，符合我公司相关管理制度要求。</a:t>
            </a:r>
            <a:endParaRPr lang="zh-CN" altLang="en-US" sz="1700">
              <a:latin typeface="微软雅黑" panose="020B0503020204020204" charset="-122"/>
              <a:ea typeface="微软雅黑" panose="020B0503020204020204" charset="-122"/>
              <a:cs typeface="微软雅黑" panose="020B0503020204020204" charset="-122"/>
              <a:sym typeface="+mn-ea"/>
            </a:endParaRPr>
          </a:p>
          <a:p>
            <a:pPr algn="just">
              <a:lnSpc>
                <a:spcPct val="150000"/>
              </a:lnSpc>
            </a:pPr>
            <a:r>
              <a:rPr lang="zh-CN" altLang="en-US" sz="1700">
                <a:latin typeface="微软雅黑" panose="020B0503020204020204" charset="-122"/>
                <a:ea typeface="微软雅黑" panose="020B0503020204020204" charset="-122"/>
                <a:cs typeface="微软雅黑" panose="020B0503020204020204" charset="-122"/>
                <a:sym typeface="+mn-ea"/>
              </a:rPr>
              <a:t>2.对原设计方案进行优化时，在满足使用功能及美观的条件下严格控制工程造价。</a:t>
            </a:r>
            <a:endParaRPr lang="zh-CN" altLang="en-US" sz="1700">
              <a:latin typeface="微软雅黑" panose="020B0503020204020204" charset="-122"/>
              <a:ea typeface="微软雅黑" panose="020B0503020204020204" charset="-122"/>
              <a:cs typeface="微软雅黑" panose="020B0503020204020204" charset="-122"/>
              <a:sym typeface="+mn-ea"/>
            </a:endParaRPr>
          </a:p>
          <a:p>
            <a:pPr algn="just">
              <a:lnSpc>
                <a:spcPct val="150000"/>
              </a:lnSpc>
            </a:pPr>
            <a:r>
              <a:rPr lang="zh-CN" altLang="en-US" sz="1700">
                <a:latin typeface="微软雅黑" panose="020B0503020204020204" charset="-122"/>
                <a:ea typeface="微软雅黑" panose="020B0503020204020204" charset="-122"/>
                <a:cs typeface="微软雅黑" panose="020B0503020204020204" charset="-122"/>
                <a:sym typeface="+mn-ea"/>
              </a:rPr>
              <a:t>3.严格履行变更程序，工程变更经建设、设计、监理和施工单位现场办公，形成现场办公会议纪要，履行本办法规定的申报审批程序后，方可实施。 </a:t>
            </a:r>
            <a:endParaRPr lang="zh-CN" altLang="en-US" sz="1700">
              <a:latin typeface="微软雅黑" panose="020B0503020204020204" charset="-122"/>
              <a:ea typeface="微软雅黑" panose="020B0503020204020204" charset="-122"/>
              <a:cs typeface="微软雅黑" panose="020B0503020204020204" charset="-122"/>
              <a:sym typeface="+mn-ea"/>
            </a:endParaRPr>
          </a:p>
        </p:txBody>
      </p:sp>
      <p:sp>
        <p:nvSpPr>
          <p:cNvPr id="15" name="文本框 14"/>
          <p:cNvSpPr txBox="1"/>
          <p:nvPr>
            <p:custDataLst>
              <p:tags r:id="rId1"/>
            </p:custDataLst>
          </p:nvPr>
        </p:nvSpPr>
        <p:spPr>
          <a:xfrm>
            <a:off x="846455" y="4495165"/>
            <a:ext cx="9322435" cy="1198880"/>
          </a:xfrm>
          <a:prstGeom prst="rect">
            <a:avLst/>
          </a:prstGeom>
          <a:noFill/>
        </p:spPr>
        <p:txBody>
          <a:bodyPr wrap="square" rtlCol="0">
            <a:spAutoFit/>
          </a:bodyPr>
          <a:p>
            <a:pPr algn="l" fontAlgn="auto">
              <a:lnSpc>
                <a:spcPct val="150000"/>
              </a:lnSpc>
            </a:pPr>
            <a:r>
              <a:rPr kumimoji="1" lang="zh-CN" sz="1600" b="1" dirty="0" smtClean="0">
                <a:solidFill>
                  <a:srgbClr val="FF3F2B"/>
                </a:solidFill>
                <a:latin typeface="微软雅黑" panose="020B0503020204020204" charset="-122"/>
                <a:ea typeface="微软雅黑" panose="020B0503020204020204" charset="-122"/>
                <a:cs typeface="微软雅黑" panose="020B0503020204020204" charset="-122"/>
              </a:rPr>
              <a:t>解读：</a:t>
            </a:r>
            <a:r>
              <a:rPr kumimoji="1" sz="1600" dirty="0" smtClean="0">
                <a:solidFill>
                  <a:schemeClr val="accent2"/>
                </a:solidFill>
                <a:latin typeface="微软雅黑" panose="020B0503020204020204" charset="-122"/>
                <a:ea typeface="微软雅黑" panose="020B0503020204020204" charset="-122"/>
                <a:cs typeface="微软雅黑" panose="020B0503020204020204" charset="-122"/>
              </a:rPr>
              <a:t>符合标准规范要求</a:t>
            </a:r>
            <a:r>
              <a:rPr kumimoji="1" lang="en-US" sz="1600" dirty="0" smtClean="0">
                <a:solidFill>
                  <a:schemeClr val="accent2"/>
                </a:solidFill>
                <a:latin typeface="微软雅黑" panose="020B0503020204020204" charset="-122"/>
                <a:ea typeface="微软雅黑" panose="020B0503020204020204" charset="-122"/>
                <a:cs typeface="微软雅黑" panose="020B0503020204020204" charset="-122"/>
              </a:rPr>
              <a:t>——</a:t>
            </a:r>
            <a:r>
              <a:rPr kumimoji="1" sz="1600" dirty="0" smtClean="0">
                <a:solidFill>
                  <a:schemeClr val="accent2"/>
                </a:solidFill>
                <a:latin typeface="微软雅黑" panose="020B0503020204020204" charset="-122"/>
                <a:ea typeface="微软雅黑" panose="020B0503020204020204" charset="-122"/>
                <a:cs typeface="微软雅黑" panose="020B0503020204020204" charset="-122"/>
              </a:rPr>
              <a:t>强制性标准和技术规范、工程质量和使用功能、环境保护</a:t>
            </a:r>
            <a:r>
              <a:rPr kumimoji="1" lang="zh-CN" sz="1600" dirty="0" smtClean="0">
                <a:solidFill>
                  <a:schemeClr val="accent2"/>
                </a:solidFill>
                <a:latin typeface="微软雅黑" panose="020B0503020204020204" charset="-122"/>
                <a:ea typeface="微软雅黑" panose="020B0503020204020204" charset="-122"/>
                <a:cs typeface="微软雅黑" panose="020B0503020204020204" charset="-122"/>
              </a:rPr>
              <a:t>；</a:t>
            </a:r>
            <a:endParaRPr kumimoji="1" lang="zh-CN" sz="1600" dirty="0" smtClean="0">
              <a:solidFill>
                <a:schemeClr val="accent2"/>
              </a:solidFill>
              <a:latin typeface="微软雅黑" panose="020B0503020204020204" charset="-122"/>
              <a:ea typeface="微软雅黑" panose="020B0503020204020204" charset="-122"/>
              <a:cs typeface="微软雅黑" panose="020B0503020204020204" charset="-122"/>
            </a:endParaRPr>
          </a:p>
          <a:p>
            <a:pPr algn="l" fontAlgn="auto">
              <a:lnSpc>
                <a:spcPct val="150000"/>
              </a:lnSpc>
            </a:pPr>
            <a:r>
              <a:rPr kumimoji="1" lang="zh-CN" sz="1600" dirty="0" smtClean="0">
                <a:solidFill>
                  <a:schemeClr val="accent2"/>
                </a:solidFill>
                <a:latin typeface="微软雅黑" panose="020B0503020204020204" charset="-122"/>
                <a:ea typeface="微软雅黑" panose="020B0503020204020204" charset="-122"/>
                <a:cs typeface="微软雅黑" panose="020B0503020204020204" charset="-122"/>
              </a:rPr>
              <a:t>严格控制工程造价</a:t>
            </a:r>
            <a:r>
              <a:rPr kumimoji="1" lang="en-US" altLang="zh-CN" sz="1600" dirty="0" smtClean="0">
                <a:solidFill>
                  <a:schemeClr val="accent2"/>
                </a:solidFill>
                <a:latin typeface="微软雅黑" panose="020B0503020204020204" charset="-122"/>
                <a:ea typeface="微软雅黑" panose="020B0503020204020204" charset="-122"/>
                <a:cs typeface="微软雅黑" panose="020B0503020204020204" charset="-122"/>
              </a:rPr>
              <a:t>——</a:t>
            </a:r>
            <a:r>
              <a:rPr kumimoji="1" lang="zh-CN" sz="1600" dirty="0" smtClean="0">
                <a:solidFill>
                  <a:schemeClr val="accent2"/>
                </a:solidFill>
                <a:latin typeface="微软雅黑" panose="020B0503020204020204" charset="-122"/>
                <a:ea typeface="微软雅黑" panose="020B0503020204020204" charset="-122"/>
                <a:cs typeface="微软雅黑" panose="020B0503020204020204" charset="-122"/>
              </a:rPr>
              <a:t>优化原设计、采用新技术；</a:t>
            </a:r>
            <a:endParaRPr kumimoji="1" lang="zh-CN" sz="1600" dirty="0" smtClean="0">
              <a:solidFill>
                <a:schemeClr val="accent2"/>
              </a:solidFill>
              <a:latin typeface="微软雅黑" panose="020B0503020204020204" charset="-122"/>
              <a:ea typeface="微软雅黑" panose="020B0503020204020204" charset="-122"/>
              <a:cs typeface="微软雅黑" panose="020B0503020204020204" charset="-122"/>
            </a:endParaRPr>
          </a:p>
          <a:p>
            <a:pPr algn="l" fontAlgn="auto">
              <a:lnSpc>
                <a:spcPct val="150000"/>
              </a:lnSpc>
            </a:pPr>
            <a:r>
              <a:rPr kumimoji="1" lang="zh-CN" sz="1600" dirty="0" smtClean="0">
                <a:solidFill>
                  <a:schemeClr val="accent2"/>
                </a:solidFill>
                <a:latin typeface="微软雅黑" panose="020B0503020204020204" charset="-122"/>
                <a:ea typeface="微软雅黑" panose="020B0503020204020204" charset="-122"/>
                <a:cs typeface="微软雅黑" panose="020B0503020204020204" charset="-122"/>
              </a:rPr>
              <a:t>严格履行变更程序。</a:t>
            </a:r>
            <a:endParaRPr kumimoji="1" lang="zh-CN" sz="1600" dirty="0" smtClean="0">
              <a:solidFill>
                <a:schemeClr val="accent2"/>
              </a:solidFill>
              <a:latin typeface="微软雅黑" panose="020B0503020204020204" charset="-122"/>
              <a:ea typeface="微软雅黑" panose="020B0503020204020204" charset="-122"/>
              <a:cs typeface="微软雅黑" panose="020B0503020204020204" charset="-122"/>
            </a:endParaRPr>
          </a:p>
        </p:txBody>
      </p:sp>
      <p:sp>
        <p:nvSpPr>
          <p:cNvPr id="29" name="矩形 28"/>
          <p:cNvSpPr/>
          <p:nvPr/>
        </p:nvSpPr>
        <p:spPr>
          <a:xfrm>
            <a:off x="724535" y="4388485"/>
            <a:ext cx="10376535" cy="1394460"/>
          </a:xfrm>
          <a:prstGeom prst="rect">
            <a:avLst/>
          </a:prstGeom>
          <a:noFill/>
          <a:ln w="12700" cmpd="sng">
            <a:solidFill>
              <a:schemeClr val="accent1">
                <a:shade val="50000"/>
                <a:alpha val="70000"/>
              </a:schemeClr>
            </a:solidFill>
            <a:prstDash val="dash"/>
          </a:ln>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Tree>
    <p:custDataLst>
      <p:tags r:id="rId2"/>
    </p:custDataLst>
  </p:cSld>
  <p:clrMapOvr>
    <a:masterClrMapping/>
  </p:clrMapOvr>
  <mc:AlternateContent xmlns:mc="http://schemas.openxmlformats.org/markup-compatibility/2006">
    <mc:Choice xmlns:p14="http://schemas.microsoft.com/office/powerpoint/2010/main" Requires="p14">
      <p:transition spd="slow" p14:dur="1500" advTm="4000">
        <p:random/>
      </p:transition>
    </mc:Choice>
    <mc:Fallback>
      <p:transition spd="slow" advTm="4000">
        <p:random/>
      </p:transition>
    </mc:Fallback>
  </mc:AlternateContent>
  <p:timing>
    <p:tnLst>
      <p:par>
        <p:cTn id="1" dur="indefinite" restart="never" nodeType="tmRoot"/>
      </p:par>
    </p:tnLst>
  </p:timing>
</p:sld>
</file>

<file path=ppt/tags/tag1.xml><?xml version="1.0" encoding="utf-8"?>
<p:tagLst xmlns:p="http://schemas.openxmlformats.org/presentationml/2006/main">
  <p:tag name="KSO_WM_FULL_TEXT_BEAUTIFY_COPY_ID" val="2"/>
</p:tagLst>
</file>

<file path=ppt/tags/tag10.xml><?xml version="1.0" encoding="utf-8"?>
<p:tagLst xmlns:p="http://schemas.openxmlformats.org/presentationml/2006/main">
  <p:tag name="KSO_WM_FULL_TEXT_BEAUTIFY_COPY_ID" val="150995580"/>
</p:tagLst>
</file>

<file path=ppt/tags/tag11.xml><?xml version="1.0" encoding="utf-8"?>
<p:tagLst xmlns:p="http://schemas.openxmlformats.org/presentationml/2006/main">
  <p:tag name="KSO_WM_FULL_TEXT_BEAUTIFY_COPY_ID" val="8"/>
</p:tagLst>
</file>

<file path=ppt/tags/tag12.xml><?xml version="1.0" encoding="utf-8"?>
<p:tagLst xmlns:p="http://schemas.openxmlformats.org/presentationml/2006/main">
  <p:tag name="KSO_WM_FULL_TEXT_BEAUTIFY_COPY_ID" val="150995580"/>
</p:tagLst>
</file>

<file path=ppt/tags/tag13.xml><?xml version="1.0" encoding="utf-8"?>
<p:tagLst xmlns:p="http://schemas.openxmlformats.org/presentationml/2006/main">
  <p:tag name="KSO_WM_FULL_TEXT_BEAUTIFY_COPY_ID" val="150995580"/>
</p:tagLst>
</file>

<file path=ppt/tags/tag14.xml><?xml version="1.0" encoding="utf-8"?>
<p:tagLst xmlns:p="http://schemas.openxmlformats.org/presentationml/2006/main">
  <p:tag name="KSO_WM_FULL_TEXT_BEAUTIFY_COPY_ID" val="150995580"/>
</p:tagLst>
</file>

<file path=ppt/tags/tag15.xml><?xml version="1.0" encoding="utf-8"?>
<p:tagLst xmlns:p="http://schemas.openxmlformats.org/presentationml/2006/main">
  <p:tag name="KSO_WM_FULL_TEXT_BEAUTIFY_COPY_ID" val="2"/>
</p:tagLst>
</file>

<file path=ppt/tags/tag16.xml><?xml version="1.0" encoding="utf-8"?>
<p:tagLst xmlns:p="http://schemas.openxmlformats.org/presentationml/2006/main">
  <p:tag name="KSO_WM_FULL_TEXT_BEAUTIFY_COPY_ID" val="150995580"/>
</p:tagLst>
</file>

<file path=ppt/tags/tag17.xml><?xml version="1.0" encoding="utf-8"?>
<p:tagLst xmlns:p="http://schemas.openxmlformats.org/presentationml/2006/main">
  <p:tag name="KSO_WM_FULL_TEXT_BEAUTIFY_COPY_ID" val="7"/>
</p:tagLst>
</file>

<file path=ppt/tags/tag18.xml><?xml version="1.0" encoding="utf-8"?>
<p:tagLst xmlns:p="http://schemas.openxmlformats.org/presentationml/2006/main">
  <p:tag name="KSO_WM_FULL_TEXT_BEAUTIFY_COPY_ID" val="150995580"/>
</p:tagLst>
</file>

<file path=ppt/tags/tag19.xml><?xml version="1.0" encoding="utf-8"?>
<p:tagLst xmlns:p="http://schemas.openxmlformats.org/presentationml/2006/main">
  <p:tag name="KSO_WM_FULL_TEXT_BEAUTIFY_COPY_ID" val="7"/>
</p:tagLst>
</file>

<file path=ppt/tags/tag2.xml><?xml version="1.0" encoding="utf-8"?>
<p:tagLst xmlns:p="http://schemas.openxmlformats.org/presentationml/2006/main">
  <p:tag name="KSO_WM_FULL_TEXT_BEAUTIFY_COPY_ID" val="8"/>
</p:tagLst>
</file>

<file path=ppt/tags/tag20.xml><?xml version="1.0" encoding="utf-8"?>
<p:tagLst xmlns:p="http://schemas.openxmlformats.org/presentationml/2006/main">
  <p:tag name="KSO_WM_FULL_TEXT_BEAUTIFY_COPY_ID" val="150995580"/>
</p:tagLst>
</file>

<file path=ppt/tags/tag21.xml><?xml version="1.0" encoding="utf-8"?>
<p:tagLst xmlns:p="http://schemas.openxmlformats.org/presentationml/2006/main">
  <p:tag name="KSO_WM_FULL_TEXT_BEAUTIFY_COPY_ID" val="7"/>
</p:tagLst>
</file>

<file path=ppt/tags/tag22.xml><?xml version="1.0" encoding="utf-8"?>
<p:tagLst xmlns:p="http://schemas.openxmlformats.org/presentationml/2006/main">
  <p:tag name="KSO_WM_FULL_TEXT_BEAUTIFY_COPY_ID" val="150995580"/>
</p:tagLst>
</file>

<file path=ppt/tags/tag23.xml><?xml version="1.0" encoding="utf-8"?>
<p:tagLst xmlns:p="http://schemas.openxmlformats.org/presentationml/2006/main">
  <p:tag name="KSO_WM_FULL_TEXT_BEAUTIFY_COPY_ID" val="7"/>
</p:tagLst>
</file>

<file path=ppt/tags/tag24.xml><?xml version="1.0" encoding="utf-8"?>
<p:tagLst xmlns:p="http://schemas.openxmlformats.org/presentationml/2006/main">
  <p:tag name="KSO_WM_FULL_TEXT_BEAUTIFY_COPY_ID" val="150995580"/>
</p:tagLst>
</file>

<file path=ppt/tags/tag25.xml><?xml version="1.0" encoding="utf-8"?>
<p:tagLst xmlns:p="http://schemas.openxmlformats.org/presentationml/2006/main">
  <p:tag name="KSO_WM_FULL_TEXT_BEAUTIFY_COPY_ID" val="7"/>
</p:tagLst>
</file>

<file path=ppt/tags/tag26.xml><?xml version="1.0" encoding="utf-8"?>
<p:tagLst xmlns:p="http://schemas.openxmlformats.org/presentationml/2006/main">
  <p:tag name="KSO_WM_FULL_TEXT_BEAUTIFY_COPY_ID" val="7"/>
</p:tagLst>
</file>

<file path=ppt/tags/tag27.xml><?xml version="1.0" encoding="utf-8"?>
<p:tagLst xmlns:p="http://schemas.openxmlformats.org/presentationml/2006/main">
  <p:tag name="KSO_WM_FULL_TEXT_BEAUTIFY_COPY_ID" val="150995580"/>
</p:tagLst>
</file>

<file path=ppt/tags/tag28.xml><?xml version="1.0" encoding="utf-8"?>
<p:tagLst xmlns:p="http://schemas.openxmlformats.org/presentationml/2006/main">
  <p:tag name="KSO_WM_FULL_TEXT_BEAUTIFY_COPY_ID" val="7"/>
</p:tagLst>
</file>

<file path=ppt/tags/tag29.xml><?xml version="1.0" encoding="utf-8"?>
<p:tagLst xmlns:p="http://schemas.openxmlformats.org/presentationml/2006/main">
  <p:tag name="KSO_WM_FULL_TEXT_BEAUTIFY_COPY_ID" val="150995580"/>
</p:tagLst>
</file>

<file path=ppt/tags/tag3.xml><?xml version="1.0" encoding="utf-8"?>
<p:tagLst xmlns:p="http://schemas.openxmlformats.org/presentationml/2006/main">
  <p:tag name="KSO_WM_FULL_TEXT_BEAUTIFY_COPY_ID" val="7"/>
</p:tagLst>
</file>

<file path=ppt/tags/tag30.xml><?xml version="1.0" encoding="utf-8"?>
<p:tagLst xmlns:p="http://schemas.openxmlformats.org/presentationml/2006/main">
  <p:tag name="KSO_WM_FULL_TEXT_BEAUTIFY_COPY_ID" val="7"/>
</p:tagLst>
</file>

<file path=ppt/tags/tag31.xml><?xml version="1.0" encoding="utf-8"?>
<p:tagLst xmlns:p="http://schemas.openxmlformats.org/presentationml/2006/main">
  <p:tag name="KSO_WM_FULL_TEXT_BEAUTIFY_COPY_ID" val="150995580"/>
</p:tagLst>
</file>

<file path=ppt/tags/tag32.xml><?xml version="1.0" encoding="utf-8"?>
<p:tagLst xmlns:p="http://schemas.openxmlformats.org/presentationml/2006/main">
  <p:tag name="KSO_WM_FULL_TEXT_BEAUTIFY_COPY_ID" val="7"/>
</p:tagLst>
</file>

<file path=ppt/tags/tag33.xml><?xml version="1.0" encoding="utf-8"?>
<p:tagLst xmlns:p="http://schemas.openxmlformats.org/presentationml/2006/main">
  <p:tag name="KSO_WM_FULL_TEXT_BEAUTIFY_COPY_ID" val="150995580"/>
</p:tagLst>
</file>

<file path=ppt/tags/tag34.xml><?xml version="1.0" encoding="utf-8"?>
<p:tagLst xmlns:p="http://schemas.openxmlformats.org/presentationml/2006/main">
  <p:tag name="KSO_WM_TAG_VERSION" val="1.0"/>
  <p:tag name="KSO_WM_BEAUTIFY_FLAG" val="#wm#"/>
  <p:tag name="KSO_WM_TEMPLATE_CATEGORY" val="diagram"/>
  <p:tag name="KSO_WM_TEMPLATE_INDEX" val="20174816"/>
  <p:tag name="KSO_WM_UNIT_TYPE" val="m_h_f"/>
  <p:tag name="KSO_WM_UNIT_INDEX" val="1_4_1"/>
  <p:tag name="KSO_WM_UNIT_LAYERLEVEL" val="1_1_1"/>
  <p:tag name="KSO_WM_UNIT_VALUE" val="14"/>
  <p:tag name="KSO_WM_UNIT_HIGHLIGHT" val="0"/>
  <p:tag name="KSO_WM_UNIT_COMPATIBLE" val="0"/>
  <p:tag name="KSO_WM_UNIT_CLEAR" val="0"/>
  <p:tag name="KSO_WM_UNIT_PRESET_TEXT_INDEX" val="4"/>
  <p:tag name="KSO_WM_UNIT_PRESET_TEXT_LEN" val="17"/>
  <p:tag name="KSO_WM_DIAGRAM_GROUP_CODE" val="m1-1"/>
  <p:tag name="KSO_WM_UNIT_ID" val="diagram20174816_4*m_h_f*1_4_1"/>
  <p:tag name="KSO_WM_UNIT_FILL_FORE_SCHEMECOLOR_INDEX" val="7"/>
  <p:tag name="KSO_WM_UNIT_FILL_TYPE" val="1"/>
  <p:tag name="KSO_WM_UNIT_TEXT_FILL_FORE_SCHEMECOLOR_INDEX" val="14"/>
  <p:tag name="KSO_WM_UNIT_TEXT_FILL_TYPE" val="1"/>
</p:tagLst>
</file>

<file path=ppt/tags/tag35.xml><?xml version="1.0" encoding="utf-8"?>
<p:tagLst xmlns:p="http://schemas.openxmlformats.org/presentationml/2006/main">
  <p:tag name="KSO_WM_TAG_VERSION" val="1.0"/>
  <p:tag name="KSO_WM_BEAUTIFY_FLAG" val="#wm#"/>
  <p:tag name="KSO_WM_TEMPLATE_CATEGORY" val="diagram"/>
  <p:tag name="KSO_WM_TEMPLATE_INDEX" val="20174816"/>
  <p:tag name="KSO_WM_UNIT_TYPE" val="m_h_f"/>
  <p:tag name="KSO_WM_UNIT_INDEX" val="1_1_1"/>
  <p:tag name="KSO_WM_UNIT_LAYERLEVEL" val="1_1_1"/>
  <p:tag name="KSO_WM_UNIT_VALUE" val="24"/>
  <p:tag name="KSO_WM_UNIT_HIGHLIGHT" val="0"/>
  <p:tag name="KSO_WM_UNIT_COMPATIBLE" val="0"/>
  <p:tag name="KSO_WM_UNIT_CLEAR" val="0"/>
  <p:tag name="KSO_WM_UNIT_PRESET_TEXT_INDEX" val="4"/>
  <p:tag name="KSO_WM_UNIT_PRESET_TEXT_LEN" val="17"/>
  <p:tag name="KSO_WM_DIAGRAM_GROUP_CODE" val="m1-1"/>
  <p:tag name="KSO_WM_UNIT_ID" val="diagram20174816_4*m_h_f*1_1_1"/>
  <p:tag name="KSO_WM_UNIT_FILL_FORE_SCHEMECOLOR_INDEX" val="5"/>
  <p:tag name="KSO_WM_UNIT_FILL_TYPE" val="1"/>
  <p:tag name="KSO_WM_UNIT_TEXT_FILL_FORE_SCHEMECOLOR_INDEX" val="14"/>
  <p:tag name="KSO_WM_UNIT_TEXT_FILL_TYPE" val="1"/>
</p:tagLst>
</file>

<file path=ppt/tags/tag36.xml><?xml version="1.0" encoding="utf-8"?>
<p:tagLst xmlns:p="http://schemas.openxmlformats.org/presentationml/2006/main">
  <p:tag name="KSO_WM_TAG_VERSION" val="1.0"/>
  <p:tag name="KSO_WM_BEAUTIFY_FLAG" val="#wm#"/>
  <p:tag name="KSO_WM_TEMPLATE_CATEGORY" val="diagram"/>
  <p:tag name="KSO_WM_TEMPLATE_INDEX" val="20174816"/>
  <p:tag name="KSO_WM_UNIT_TYPE" val="m_h_f"/>
  <p:tag name="KSO_WM_UNIT_INDEX" val="1_2_1"/>
  <p:tag name="KSO_WM_UNIT_LAYERLEVEL" val="1_1_1"/>
  <p:tag name="KSO_WM_UNIT_VALUE" val="24"/>
  <p:tag name="KSO_WM_UNIT_HIGHLIGHT" val="0"/>
  <p:tag name="KSO_WM_UNIT_COMPATIBLE" val="0"/>
  <p:tag name="KSO_WM_UNIT_CLEAR" val="0"/>
  <p:tag name="KSO_WM_UNIT_PRESET_TEXT_INDEX" val="4"/>
  <p:tag name="KSO_WM_UNIT_PRESET_TEXT_LEN" val="17"/>
  <p:tag name="KSO_WM_DIAGRAM_GROUP_CODE" val="m1-1"/>
  <p:tag name="KSO_WM_UNIT_ID" val="diagram20174816_4*m_h_f*1_2_1"/>
  <p:tag name="KSO_WM_UNIT_FILL_FORE_SCHEMECOLOR_INDEX" val="6"/>
  <p:tag name="KSO_WM_UNIT_FILL_TYPE" val="1"/>
  <p:tag name="KSO_WM_UNIT_TEXT_FILL_FORE_SCHEMECOLOR_INDEX" val="14"/>
  <p:tag name="KSO_WM_UNIT_TEXT_FILL_TYPE" val="1"/>
</p:tagLst>
</file>

<file path=ppt/tags/tag37.xml><?xml version="1.0" encoding="utf-8"?>
<p:tagLst xmlns:p="http://schemas.openxmlformats.org/presentationml/2006/main">
  <p:tag name="KSO_WM_TAG_VERSION" val="1.0"/>
  <p:tag name="KSO_WM_BEAUTIFY_FLAG" val="#wm#"/>
  <p:tag name="KSO_WM_TEMPLATE_CATEGORY" val="diagram"/>
  <p:tag name="KSO_WM_TEMPLATE_INDEX" val="20174816"/>
  <p:tag name="KSO_WM_UNIT_TYPE" val="m_h_f"/>
  <p:tag name="KSO_WM_UNIT_INDEX" val="1_5_1"/>
  <p:tag name="KSO_WM_UNIT_LAYERLEVEL" val="1_1_1"/>
  <p:tag name="KSO_WM_UNIT_VALUE" val="22"/>
  <p:tag name="KSO_WM_UNIT_HIGHLIGHT" val="0"/>
  <p:tag name="KSO_WM_UNIT_COMPATIBLE" val="0"/>
  <p:tag name="KSO_WM_UNIT_CLEAR" val="0"/>
  <p:tag name="KSO_WM_UNIT_PRESET_TEXT_INDEX" val="4"/>
  <p:tag name="KSO_WM_UNIT_PRESET_TEXT_LEN" val="17"/>
  <p:tag name="KSO_WM_DIAGRAM_GROUP_CODE" val="m1-1"/>
  <p:tag name="KSO_WM_UNIT_ID" val="diagram20174816_4*m_h_f*1_5_1"/>
  <p:tag name="KSO_WM_UNIT_FILL_FORE_SCHEMECOLOR_INDEX" val="9"/>
  <p:tag name="KSO_WM_UNIT_FILL_TYPE" val="1"/>
  <p:tag name="KSO_WM_UNIT_TEXT_FILL_FORE_SCHEMECOLOR_INDEX" val="14"/>
  <p:tag name="KSO_WM_UNIT_TEXT_FILL_TYPE" val="1"/>
</p:tagLst>
</file>

<file path=ppt/tags/tag38.xml><?xml version="1.0" encoding="utf-8"?>
<p:tagLst xmlns:p="http://schemas.openxmlformats.org/presentationml/2006/main">
  <p:tag name="KSO_WM_TAG_VERSION" val="1.0"/>
  <p:tag name="KSO_WM_BEAUTIFY_FLAG" val="#wm#"/>
  <p:tag name="KSO_WM_TEMPLATE_CATEGORY" val="diagram"/>
  <p:tag name="KSO_WM_TEMPLATE_INDEX" val="20174816"/>
  <p:tag name="KSO_WM_UNIT_TYPE" val="m_h_f"/>
  <p:tag name="KSO_WM_UNIT_INDEX" val="1_6_1"/>
  <p:tag name="KSO_WM_UNIT_LAYERLEVEL" val="1_1_1"/>
  <p:tag name="KSO_WM_UNIT_VALUE" val="22"/>
  <p:tag name="KSO_WM_UNIT_HIGHLIGHT" val="0"/>
  <p:tag name="KSO_WM_UNIT_COMPATIBLE" val="0"/>
  <p:tag name="KSO_WM_UNIT_CLEAR" val="0"/>
  <p:tag name="KSO_WM_UNIT_PRESET_TEXT_INDEX" val="4"/>
  <p:tag name="KSO_WM_UNIT_PRESET_TEXT_LEN" val="17"/>
  <p:tag name="KSO_WM_DIAGRAM_GROUP_CODE" val="m1-1"/>
  <p:tag name="KSO_WM_UNIT_ID" val="diagram20174816_4*m_h_f*1_6_1"/>
  <p:tag name="KSO_WM_UNIT_FILL_FORE_SCHEMECOLOR_INDEX" val="8"/>
  <p:tag name="KSO_WM_UNIT_FILL_TYPE" val="1"/>
  <p:tag name="KSO_WM_UNIT_TEXT_FILL_FORE_SCHEMECOLOR_INDEX" val="14"/>
  <p:tag name="KSO_WM_UNIT_TEXT_FILL_TYPE" val="1"/>
</p:tagLst>
</file>

<file path=ppt/tags/tag39.xml><?xml version="1.0" encoding="utf-8"?>
<p:tagLst xmlns:p="http://schemas.openxmlformats.org/presentationml/2006/main">
  <p:tag name="KSO_WM_TAG_VERSION" val="1.0"/>
  <p:tag name="KSO_WM_BEAUTIFY_FLAG" val="#wm#"/>
  <p:tag name="KSO_WM_TEMPLATE_CATEGORY" val="diagram"/>
  <p:tag name="KSO_WM_TEMPLATE_INDEX" val="20174816"/>
  <p:tag name="KSO_WM_UNIT_TYPE" val="m_i"/>
  <p:tag name="KSO_WM_UNIT_INDEX" val="1_2"/>
  <p:tag name="KSO_WM_UNIT_ID" val="diagram20174816_4*m_i*1_2"/>
  <p:tag name="KSO_WM_UNIT_LAYERLEVEL" val="1_1"/>
  <p:tag name="KSO_WM_DIAGRAM_GROUP_CODE" val="m1-1"/>
  <p:tag name="KSO_WM_UNIT_FILL_FORE_SCHEMECOLOR_INDEX" val="14"/>
  <p:tag name="KSO_WM_UNIT_FILL_TYPE" val="1"/>
  <p:tag name="KSO_WM_UNIT_TEXT_FILL_FORE_SCHEMECOLOR_INDEX" val="16"/>
  <p:tag name="KSO_WM_UNIT_TEXT_FILL_TYPE" val="1"/>
</p:tagLst>
</file>

<file path=ppt/tags/tag4.xml><?xml version="1.0" encoding="utf-8"?>
<p:tagLst xmlns:p="http://schemas.openxmlformats.org/presentationml/2006/main">
  <p:tag name="KSO_WM_FULL_TEXT_BEAUTIFY_COPY_ID" val="150995580"/>
</p:tagLst>
</file>

<file path=ppt/tags/tag40.xml><?xml version="1.0" encoding="utf-8"?>
<p:tagLst xmlns:p="http://schemas.openxmlformats.org/presentationml/2006/main">
  <p:tag name="KSO_WM_TAG_VERSION" val="1.0"/>
  <p:tag name="KSO_WM_BEAUTIFY_FLAG" val="#wm#"/>
  <p:tag name="KSO_WM_TEMPLATE_CATEGORY" val="diagram"/>
  <p:tag name="KSO_WM_TEMPLATE_INDEX" val="20174816"/>
  <p:tag name="KSO_WM_UNIT_TYPE" val="m_i"/>
  <p:tag name="KSO_WM_UNIT_INDEX" val="1_3"/>
  <p:tag name="KSO_WM_UNIT_ID" val="diagram20174816_4*m_i*1_3"/>
  <p:tag name="KSO_WM_UNIT_LAYERLEVEL" val="1_1"/>
  <p:tag name="KSO_WM_DIAGRAM_GROUP_CODE" val="m1-1"/>
  <p:tag name="KSO_WM_UNIT_FILL_FORE_SCHEMECOLOR_INDEX" val="14"/>
  <p:tag name="KSO_WM_UNIT_FILL_TYPE" val="1"/>
  <p:tag name="KSO_WM_UNIT_TEXT_FILL_FORE_SCHEMECOLOR_INDEX" val="16"/>
  <p:tag name="KSO_WM_UNIT_TEXT_FILL_TYPE" val="1"/>
</p:tagLst>
</file>

<file path=ppt/tags/tag41.xml><?xml version="1.0" encoding="utf-8"?>
<p:tagLst xmlns:p="http://schemas.openxmlformats.org/presentationml/2006/main">
  <p:tag name="KSO_WM_TAG_VERSION" val="1.0"/>
  <p:tag name="KSO_WM_BEAUTIFY_FLAG" val="#wm#"/>
  <p:tag name="KSO_WM_TEMPLATE_CATEGORY" val="diagram"/>
  <p:tag name="KSO_WM_TEMPLATE_INDEX" val="20174816"/>
  <p:tag name="KSO_WM_UNIT_TYPE" val="m_i"/>
  <p:tag name="KSO_WM_UNIT_INDEX" val="1_4"/>
  <p:tag name="KSO_WM_UNIT_ID" val="diagram20174816_4*m_i*1_4"/>
  <p:tag name="KSO_WM_UNIT_LAYERLEVEL" val="1_1"/>
  <p:tag name="KSO_WM_DIAGRAM_GROUP_CODE" val="m1-1"/>
  <p:tag name="KSO_WM_UNIT_FILL_FORE_SCHEMECOLOR_INDEX" val="14"/>
  <p:tag name="KSO_WM_UNIT_FILL_TYPE" val="1"/>
  <p:tag name="KSO_WM_UNIT_TEXT_FILL_FORE_SCHEMECOLOR_INDEX" val="16"/>
  <p:tag name="KSO_WM_UNIT_TEXT_FILL_TYPE" val="1"/>
</p:tagLst>
</file>

<file path=ppt/tags/tag42.xml><?xml version="1.0" encoding="utf-8"?>
<p:tagLst xmlns:p="http://schemas.openxmlformats.org/presentationml/2006/main">
  <p:tag name="KSO_WM_TAG_VERSION" val="1.0"/>
  <p:tag name="KSO_WM_BEAUTIFY_FLAG" val="#wm#"/>
  <p:tag name="KSO_WM_TEMPLATE_CATEGORY" val="diagram"/>
  <p:tag name="KSO_WM_TEMPLATE_INDEX" val="20174816"/>
  <p:tag name="KSO_WM_UNIT_TYPE" val="m_i"/>
  <p:tag name="KSO_WM_UNIT_INDEX" val="1_2"/>
  <p:tag name="KSO_WM_UNIT_ID" val="diagram20174816_4*m_i*1_2"/>
  <p:tag name="KSO_WM_UNIT_LAYERLEVEL" val="1_1"/>
  <p:tag name="KSO_WM_DIAGRAM_GROUP_CODE" val="m1-1"/>
  <p:tag name="KSO_WM_UNIT_FILL_FORE_SCHEMECOLOR_INDEX" val="14"/>
  <p:tag name="KSO_WM_UNIT_FILL_TYPE" val="1"/>
  <p:tag name="KSO_WM_UNIT_TEXT_FILL_FORE_SCHEMECOLOR_INDEX" val="16"/>
  <p:tag name="KSO_WM_UNIT_TEXT_FILL_TYPE" val="1"/>
</p:tagLst>
</file>

<file path=ppt/tags/tag43.xml><?xml version="1.0" encoding="utf-8"?>
<p:tagLst xmlns:p="http://schemas.openxmlformats.org/presentationml/2006/main">
  <p:tag name="KSO_WM_FULL_TEXT_BEAUTIFY_COPY_ID" val="150995580"/>
</p:tagLst>
</file>

<file path=ppt/tags/tag44.xml><?xml version="1.0" encoding="utf-8"?>
<p:tagLst xmlns:p="http://schemas.openxmlformats.org/presentationml/2006/main">
  <p:tag name="KSO_WM_FULL_TEXT_BEAUTIFY_COPY_ID" val="7"/>
</p:tagLst>
</file>

<file path=ppt/tags/tag45.xml><?xml version="1.0" encoding="utf-8"?>
<p:tagLst xmlns:p="http://schemas.openxmlformats.org/presentationml/2006/main">
  <p:tag name="KSO_WM_FULL_TEXT_BEAUTIFY_COPY_ID" val="150995580"/>
</p:tagLst>
</file>

<file path=ppt/tags/tag46.xml><?xml version="1.0" encoding="utf-8"?>
<p:tagLst xmlns:p="http://schemas.openxmlformats.org/presentationml/2006/main">
  <p:tag name="KSO_WM_FULL_TEXT_BEAUTIFY_COPY_ID" val="7"/>
</p:tagLst>
</file>

<file path=ppt/tags/tag47.xml><?xml version="1.0" encoding="utf-8"?>
<p:tagLst xmlns:p="http://schemas.openxmlformats.org/presentationml/2006/main">
  <p:tag name="KSO_WM_FULL_TEXT_BEAUTIFY_COPY_ID" val="150995580"/>
</p:tagLst>
</file>

<file path=ppt/tags/tag48.xml><?xml version="1.0" encoding="utf-8"?>
<p:tagLst xmlns:p="http://schemas.openxmlformats.org/presentationml/2006/main">
  <p:tag name="KSO_WM_FULL_TEXT_BEAUTIFY_COPY_ID" val="7"/>
</p:tagLst>
</file>

<file path=ppt/tags/tag49.xml><?xml version="1.0" encoding="utf-8"?>
<p:tagLst xmlns:p="http://schemas.openxmlformats.org/presentationml/2006/main">
  <p:tag name="KSO_WM_FULL_TEXT_BEAUTIFY_COPY_ID" val="150995580"/>
</p:tagLst>
</file>

<file path=ppt/tags/tag5.xml><?xml version="1.0" encoding="utf-8"?>
<p:tagLst xmlns:p="http://schemas.openxmlformats.org/presentationml/2006/main">
  <p:tag name="KSO_WM_FULL_TEXT_BEAUTIFY_COPY_ID" val="2"/>
</p:tagLst>
</file>

<file path=ppt/tags/tag50.xml><?xml version="1.0" encoding="utf-8"?>
<p:tagLst xmlns:p="http://schemas.openxmlformats.org/presentationml/2006/main">
  <p:tag name="COMMONDATA" val="eyJoZGlkIjoiY2JjZDJkY2VhN2U1MWNmYjBmNDMxNTU1NDQ0YmUwMWMifQ=="/>
</p:tagLst>
</file>

<file path=ppt/tags/tag6.xml><?xml version="1.0" encoding="utf-8"?>
<p:tagLst xmlns:p="http://schemas.openxmlformats.org/presentationml/2006/main">
  <p:tag name="KSO_WM_FULL_TEXT_BEAUTIFY_COPY_ID" val="150995580"/>
</p:tagLst>
</file>

<file path=ppt/tags/tag7.xml><?xml version="1.0" encoding="utf-8"?>
<p:tagLst xmlns:p="http://schemas.openxmlformats.org/presentationml/2006/main">
  <p:tag name="KSO_WM_FULL_TEXT_BEAUTIFY_COPY_ID" val="2"/>
</p:tagLst>
</file>

<file path=ppt/tags/tag8.xml><?xml version="1.0" encoding="utf-8"?>
<p:tagLst xmlns:p="http://schemas.openxmlformats.org/presentationml/2006/main">
  <p:tag name="KSO_WM_FULL_TEXT_BEAUTIFY_COPY_ID" val="8"/>
</p:tagLst>
</file>

<file path=ppt/tags/tag9.xml><?xml version="1.0" encoding="utf-8"?>
<p:tagLst xmlns:p="http://schemas.openxmlformats.org/presentationml/2006/main">
  <p:tag name="KSO_WM_FULL_TEXT_BEAUTIFY_COPY_ID" val="7"/>
</p:tagLst>
</file>

<file path=ppt/theme/theme1.xml><?xml version="1.0" encoding="utf-8"?>
<a:theme xmlns:a="http://schemas.openxmlformats.org/drawingml/2006/main" name="1_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自定义 1">
      <a:majorFont>
        <a:latin typeface="Calibri"/>
        <a:ea typeface="思源黑体 CN Medium"/>
        <a:cs typeface=""/>
      </a:majorFont>
      <a:minorFont>
        <a:latin typeface="思源黑体 CN Normal"/>
        <a:ea typeface="思源黑体 CN Normal"/>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7495</Words>
  <Application>WPS 演示</Application>
  <PresentationFormat>宽屏</PresentationFormat>
  <Paragraphs>246</Paragraphs>
  <Slides>27</Slides>
  <Notes>0</Notes>
  <HiddenSlides>0</HiddenSlides>
  <MMClips>1</MMClips>
  <ScaleCrop>false</ScaleCrop>
  <HeadingPairs>
    <vt:vector size="6" baseType="variant">
      <vt:variant>
        <vt:lpstr>已用的字体</vt:lpstr>
      </vt:variant>
      <vt:variant>
        <vt:i4>12</vt:i4>
      </vt:variant>
      <vt:variant>
        <vt:lpstr>主题</vt:lpstr>
      </vt:variant>
      <vt:variant>
        <vt:i4>1</vt:i4>
      </vt:variant>
      <vt:variant>
        <vt:lpstr>幻灯片标题</vt:lpstr>
      </vt:variant>
      <vt:variant>
        <vt:i4>27</vt:i4>
      </vt:variant>
    </vt:vector>
  </HeadingPairs>
  <TitlesOfParts>
    <vt:vector size="40" baseType="lpstr">
      <vt:lpstr>Arial</vt:lpstr>
      <vt:lpstr>宋体</vt:lpstr>
      <vt:lpstr>Wingdings</vt:lpstr>
      <vt:lpstr>微软雅黑</vt:lpstr>
      <vt:lpstr>苹方 常规</vt:lpstr>
      <vt:lpstr>Arial</vt:lpstr>
      <vt:lpstr>思源黑体 CN Normal</vt:lpstr>
      <vt:lpstr>黑体</vt:lpstr>
      <vt:lpstr>Calibri</vt:lpstr>
      <vt:lpstr>思源黑体 CN Medium</vt:lpstr>
      <vt:lpstr>Arial Unicode MS</vt:lpstr>
      <vt:lpstr>Wingdings</vt:lpstr>
      <vt:lpstr>1_Office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wudan</dc:creator>
  <cp:lastModifiedBy>小黑</cp:lastModifiedBy>
  <cp:revision>98</cp:revision>
  <dcterms:created xsi:type="dcterms:W3CDTF">2022-05-07T10:06:00Z</dcterms:created>
  <dcterms:modified xsi:type="dcterms:W3CDTF">2022-06-29T08:32:15Z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2052-11.1.0.11830</vt:lpwstr>
  </property>
  <property fmtid="{D5CDD505-2E9C-101B-9397-08002B2CF9AE}" pid="3" name="ICV">
    <vt:lpwstr>18D18312128E4D89BEA39D072C5E870A</vt:lpwstr>
  </property>
</Properties>
</file>